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Override2.xml" ContentType="application/vnd.openxmlformats-officedocument.themeOverrid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8" r:id="rId4"/>
    <p:sldMasterId id="2147483704" r:id="rId5"/>
  </p:sldMasterIdLst>
  <p:sldIdLst>
    <p:sldId id="271" r:id="rId6"/>
    <p:sldId id="274" r:id="rId7"/>
    <p:sldId id="276" r:id="rId8"/>
    <p:sldId id="284" r:id="rId9"/>
    <p:sldId id="286" r:id="rId10"/>
    <p:sldId id="288" r:id="rId11"/>
    <p:sldId id="262" r:id="rId12"/>
    <p:sldId id="261" r:id="rId13"/>
    <p:sldId id="278" r:id="rId14"/>
    <p:sldId id="280" r:id="rId15"/>
    <p:sldId id="269" r:id="rId16"/>
    <p:sldId id="282" r:id="rId17"/>
    <p:sldId id="268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43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853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451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8C63C-CBE3-4A26-9068-4C1794C550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4E9F7-7E52-42DB-8A7A-013643FD8C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43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0976C-658E-4D08-BAE3-C77BD49B81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4C30-776C-4D80-9E01-65D8EA47BB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421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02C6-D448-4CE7-A517-3E0EC3F79A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1F09E-AAAE-4046-9B0A-4A663704E7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2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9AE3-C33E-42B4-8F10-9508FC5188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4C33B-5635-4C26-A75A-93C8987DAB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91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EFB9-9994-4CFB-92AF-79E2C7A2BC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CBB63-1D73-4E1F-ABAD-CCE2DF2A29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885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15D66-96AD-47EE-961C-D288DB4B5D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600E4-D909-4DB6-B3FD-A922BA0A42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45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BF377-55B6-425E-88D1-5DC21BB5CE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3B609-A66A-4792-BDC4-F8308A22FF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87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5000-C1F9-455E-8D53-A5918BB87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E316A-2877-4AC5-92BC-AA06272739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76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774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DC34-5F83-4E56-B448-EF8198DCB5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6859C-B342-43B3-A94C-9DD0A4FE8C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87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FAA12-E5A1-4795-BD62-9BB21D6572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7A1AE-1C79-4630-A138-4D24BD6B77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15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9FE89-CA19-4319-AB73-62E4FD83CB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6F1D7-842E-415F-B25F-2FEE7F4219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771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90F12-0608-4819-A62F-000F6B4179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0969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4BBBE-64C4-46C2-B443-F73BD357AA0C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69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8809-5E13-419A-AC0C-25E69F7C72A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00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C83AE-C973-450F-98C0-E38A0DFB3904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35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08CC2-EB8A-4EB5-8C2A-321C11556D90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6959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F0B8C-1E98-487D-9D3C-C773F115AAC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16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ED59-6D38-4E5E-A756-9FDDDE4D7FF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64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445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DD9F-9EE3-4B6B-BFD5-3D0CB1E9BAC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13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3BB39-54AD-4DB0-B217-50AF48A25B1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74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6A58-85A0-46A8-B9CA-ECE647A2609A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646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6238E-7B96-429B-8DC4-E86E17EB1E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9446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384F7-3A89-4108-A54F-EF7BB27DE36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496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83D47-EA05-4F3C-83D5-EF26B0EDE25D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3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B23BB-9AD1-499C-9731-29607E21A092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097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13A6-89BD-4878-A17C-E96CA174EE39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280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90F12-0608-4819-A62F-000F6B4179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9966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4BBBE-64C4-46C2-B443-F73BD357AA0C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9560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8809-5E13-419A-AC0C-25E69F7C72A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510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C83AE-C973-450F-98C0-E38A0DFB3904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65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08CC2-EB8A-4EB5-8C2A-321C11556D90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627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F0B8C-1E98-487D-9D3C-C773F115AAC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2917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ED59-6D38-4E5E-A756-9FDDDE4D7FF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789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DD9F-9EE3-4B6B-BFD5-3D0CB1E9BAC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7437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3BB39-54AD-4DB0-B217-50AF48A25B1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1866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6A58-85A0-46A8-B9CA-ECE647A2609A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5473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6238E-7B96-429B-8DC4-E86E17EB1E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1653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384F7-3A89-4108-A54F-EF7BB27DE36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73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3714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83D47-EA05-4F3C-83D5-EF26B0EDE25D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497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B23BB-9AD1-499C-9731-29607E21A092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664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13A6-89BD-4878-A17C-E96CA174EE39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01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90F12-0608-4819-A62F-000F6B4179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7005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4BBBE-64C4-46C2-B443-F73BD357AA0C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9189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8809-5E13-419A-AC0C-25E69F7C72A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5471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C83AE-C973-450F-98C0-E38A0DFB3904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6796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08CC2-EB8A-4EB5-8C2A-321C11556D90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39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F0B8C-1E98-487D-9D3C-C773F115AAC5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532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ED59-6D38-4E5E-A756-9FDDDE4D7FF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99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647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DD9F-9EE3-4B6B-BFD5-3D0CB1E9BAC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106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3BB39-54AD-4DB0-B217-50AF48A25B17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149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D6A58-85A0-46A8-B9CA-ECE647A2609A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068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6238E-7B96-429B-8DC4-E86E17EB1E7B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889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384F7-3A89-4108-A54F-EF7BB27DE366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76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83D47-EA05-4F3C-83D5-EF26B0EDE25D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193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B23BB-9AD1-499C-9731-29607E21A092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933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13A6-89BD-4878-A17C-E96CA174EE39}" type="slidenum">
              <a:rPr lang="ru-RU">
                <a:solidFill>
                  <a:srgbClr val="0F6FC6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92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9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566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629DB-97B2-459C-8273-9B868CD6065C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A654A-179C-4D93-977C-81EAEF587B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2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DFD7AB-BBD0-4BAE-888B-8F21149EBB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CD3042-3D2A-4991-9F65-96D81C8F89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7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19B3B8-7325-47D3-BAEA-D225ACF036B2}" type="slidenum">
              <a:rPr lang="ru-RU">
                <a:solidFill>
                  <a:srgbClr val="0F6FC6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43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19B3B8-7325-47D3-BAEA-D225ACF036B2}" type="slidenum">
              <a:rPr lang="ru-RU">
                <a:solidFill>
                  <a:srgbClr val="0F6FC6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23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19B3B8-7325-47D3-BAEA-D225ACF036B2}" type="slidenum">
              <a:rPr lang="ru-RU">
                <a:solidFill>
                  <a:srgbClr val="0F6FC6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F6FC6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6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41.xml"/><Relationship Id="rId1" Type="http://schemas.openxmlformats.org/officeDocument/2006/relationships/audio" Target="file:///C:\Documents%20and%20Settings\user\&#1056;&#1072;&#1073;&#1086;&#1095;&#1080;&#1081;%20&#1089;&#1090;&#1086;&#1083;\&#1088;&#1091;&#1089;&#1089;&#1082;&#1080;&#1081;%20&#1103;&#1079;&#1099;&#1082;,%20&#1087;&#1088;&#1080;&#1089;&#1090;&#1072;&#1074;&#1082;&#1072;\novogodny_majachok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571744"/>
            <a:ext cx="8249374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</a:rPr>
              <a:t>Рады слышать мы звонок,</a:t>
            </a:r>
          </a:p>
          <a:p>
            <a:r>
              <a:rPr lang="ru-RU" sz="4800" dirty="0">
                <a:solidFill>
                  <a:schemeClr val="bg1"/>
                </a:solidFill>
              </a:rPr>
              <a:t>Начинается урок!</a:t>
            </a:r>
          </a:p>
          <a:p>
            <a:r>
              <a:rPr lang="ru-RU" sz="4800" dirty="0">
                <a:solidFill>
                  <a:schemeClr val="bg1"/>
                </a:solidFill>
              </a:rPr>
              <a:t>Интересно нам читать,</a:t>
            </a:r>
          </a:p>
          <a:p>
            <a:r>
              <a:rPr lang="ru-RU" sz="4800" dirty="0">
                <a:solidFill>
                  <a:schemeClr val="bg1"/>
                </a:solidFill>
              </a:rPr>
              <a:t>Думать, спорить, размышлять!</a:t>
            </a:r>
          </a:p>
          <a:p>
            <a:endParaRPr lang="ru-RU" sz="4800" dirty="0" smtClean="0">
              <a:solidFill>
                <a:schemeClr val="bg1"/>
              </a:solidFill>
            </a:endParaRPr>
          </a:p>
          <a:p>
            <a:r>
              <a:rPr lang="ru-RU" sz="4800" dirty="0" smtClean="0">
                <a:solidFill>
                  <a:schemeClr val="bg1"/>
                </a:solidFill>
              </a:rPr>
              <a:t>. </a:t>
            </a:r>
          </a:p>
          <a:p>
            <a:pPr algn="ctr"/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571480"/>
            <a:ext cx="3119426" cy="2807484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8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763713" y="476250"/>
            <a:ext cx="3671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dirty="0" smtClean="0">
                <a:solidFill>
                  <a:srgbClr val="7E0404"/>
                </a:solidFill>
              </a:rPr>
              <a:t>Проверь  себя</a:t>
            </a:r>
            <a:endParaRPr lang="ru-RU" altLang="ru-RU" sz="40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121400" cy="4102100"/>
        </p:xfrm>
        <a:graphic>
          <a:graphicData uri="http://schemas.openxmlformats.org/drawingml/2006/table">
            <a:tbl>
              <a:tblPr/>
              <a:tblGrid>
                <a:gridCol w="2851150"/>
                <a:gridCol w="3270250"/>
              </a:tblGrid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доехал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</a:t>
                      </a:r>
                      <a:r>
                        <a:rPr kumimoji="0" 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деревни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побежал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</a:t>
                      </a:r>
                      <a:r>
                        <a:rPr kumimoji="0" 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дороге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прочитал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</a:t>
                      </a:r>
                      <a:r>
                        <a:rPr kumimoji="0" 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город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подполз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под</a:t>
                      </a:r>
                      <a:r>
                        <a:rPr kumimoji="0" 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яблоню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261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57224" y="1725010"/>
            <a:ext cx="757242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Определить часть речи.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Если слово глагол, значит…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Если слово не глагол, а другая   часть речи, </a:t>
            </a:r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значит …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2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нишит Йокоповна.pn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3714744" y="1357298"/>
            <a:ext cx="5351143" cy="4429156"/>
          </a:xfrm>
          <a:prstGeom prst="rect">
            <a:avLst/>
          </a:prstGeom>
        </p:spPr>
      </p:pic>
      <p:pic>
        <p:nvPicPr>
          <p:cNvPr id="3" name="Рисунок 2" descr="Маша.png"/>
          <p:cNvPicPr>
            <a:picLocks noChangeAspect="1"/>
          </p:cNvPicPr>
          <p:nvPr/>
        </p:nvPicPr>
        <p:blipFill>
          <a:blip r:embed="rId3">
            <a:lum bright="-10000" contrast="20000"/>
          </a:blip>
          <a:stretch>
            <a:fillRect/>
          </a:stretch>
        </p:blipFill>
        <p:spPr>
          <a:xfrm>
            <a:off x="1071538" y="500042"/>
            <a:ext cx="1928826" cy="3269491"/>
          </a:xfrm>
          <a:prstGeom prst="rect">
            <a:avLst/>
          </a:prstGeom>
        </p:spPr>
      </p:pic>
      <p:pic>
        <p:nvPicPr>
          <p:cNvPr id="4" name="Рисунок 3" descr="Миша.pn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tretch>
            <a:fillRect/>
          </a:stretch>
        </p:blipFill>
        <p:spPr>
          <a:xfrm>
            <a:off x="428596" y="3071810"/>
            <a:ext cx="1928826" cy="3351091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2428860" y="5143512"/>
            <a:ext cx="3357586" cy="1285884"/>
          </a:xfrm>
          <a:prstGeom prst="wedgeEllipseCallout">
            <a:avLst>
              <a:gd name="adj1" fmla="val 83239"/>
              <a:gd name="adj2" fmla="val -19928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itchFamily="18" charset="0"/>
              </a:rPr>
              <a:t>Как различить: где приставки, а где предлоги?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2428860" y="5072074"/>
            <a:ext cx="3357586" cy="1357322"/>
          </a:xfrm>
          <a:prstGeom prst="wedgeEllipseCallout">
            <a:avLst>
              <a:gd name="adj1" fmla="val 82917"/>
              <a:gd name="adj2" fmla="val -18293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itchFamily="18" charset="0"/>
              </a:rPr>
              <a:t>Как пишем приставки и предлоги?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2500298" y="3714752"/>
            <a:ext cx="2786082" cy="785818"/>
          </a:xfrm>
          <a:prstGeom prst="wedgeEllipseCallout">
            <a:avLst>
              <a:gd name="adj1" fmla="val -69425"/>
              <a:gd name="adj2" fmla="val -562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itchFamily="18" charset="0"/>
              </a:rPr>
              <a:t>На уроке я …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786182" y="785794"/>
            <a:ext cx="3429024" cy="785818"/>
          </a:xfrm>
          <a:prstGeom prst="wedgeEllipseCallout">
            <a:avLst>
              <a:gd name="adj1" fmla="val -82328"/>
              <a:gd name="adj2" fmla="val 4408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itchFamily="18" charset="0"/>
              </a:rPr>
              <a:t>На уроке мне …</a:t>
            </a:r>
            <a:endParaRPr lang="ru-RU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5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0736" y="777478"/>
            <a:ext cx="67169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Comic Sans MS" pitchFamily="66" charset="0"/>
              </a:rPr>
              <a:t>Домашнее задание</a:t>
            </a:r>
            <a:endParaRPr lang="ru-RU" sz="5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747" y="1844824"/>
            <a:ext cx="80065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Упр. 5, 1 стр. 92, 94 </a:t>
            </a:r>
          </a:p>
          <a:p>
            <a:pPr algn="ctr"/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40399"/>
            <a:ext cx="3719513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31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853"/>
            <a:ext cx="9144000" cy="68401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0" y="2564904"/>
            <a:ext cx="3606904" cy="3191232"/>
          </a:xfrm>
          <a:prstGeom prst="rect">
            <a:avLst/>
          </a:prstGeom>
          <a:ln w="76200">
            <a:noFill/>
            <a:prstDash val="solid"/>
          </a:ln>
        </p:spPr>
      </p:pic>
      <p:sp>
        <p:nvSpPr>
          <p:cNvPr id="8" name="Прямоугольник 7"/>
          <p:cNvSpPr/>
          <p:nvPr/>
        </p:nvSpPr>
        <p:spPr>
          <a:xfrm>
            <a:off x="1220376" y="620688"/>
            <a:ext cx="6808008" cy="56166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345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285875" y="214313"/>
            <a:ext cx="6286500" cy="1214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tx1"/>
                </a:solidFill>
              </a:rPr>
              <a:t>Части слова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625" y="3143250"/>
            <a:ext cx="1928813" cy="1285875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приставка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0313" y="3143250"/>
            <a:ext cx="1928812" cy="128587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корень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3143250"/>
            <a:ext cx="1928813" cy="1285875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суффикс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43688" y="3143250"/>
            <a:ext cx="1928812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окончание</a:t>
            </a:r>
          </a:p>
        </p:txBody>
      </p:sp>
      <p:cxnSp>
        <p:nvCxnSpPr>
          <p:cNvPr id="9" name="Прямая со стрелкой 8"/>
          <p:cNvCxnSpPr>
            <a:endCxn id="4" idx="0"/>
          </p:cNvCxnSpPr>
          <p:nvPr/>
        </p:nvCxnSpPr>
        <p:spPr>
          <a:xfrm rot="10800000" flipV="1">
            <a:off x="1392238" y="1428750"/>
            <a:ext cx="1822450" cy="17145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5" idx="0"/>
          </p:cNvCxnSpPr>
          <p:nvPr/>
        </p:nvCxnSpPr>
        <p:spPr>
          <a:xfrm rot="5400000">
            <a:off x="2839244" y="2053431"/>
            <a:ext cx="1714500" cy="465138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6" idx="0"/>
          </p:cNvCxnSpPr>
          <p:nvPr/>
        </p:nvCxnSpPr>
        <p:spPr>
          <a:xfrm rot="16200000" flipH="1">
            <a:off x="4304507" y="1910556"/>
            <a:ext cx="1714500" cy="750887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7" idx="0"/>
          </p:cNvCxnSpPr>
          <p:nvPr/>
        </p:nvCxnSpPr>
        <p:spPr>
          <a:xfrm>
            <a:off x="5500688" y="1428750"/>
            <a:ext cx="2108200" cy="17145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5073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214313" y="3571875"/>
            <a:ext cx="3714750" cy="300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chemeClr val="tx1"/>
              </a:solidFill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solidFill>
                  <a:schemeClr val="tx1"/>
                </a:solidFill>
              </a:rPr>
              <a:t>Приставка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/>
              <a:t>Часть слова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tx1"/>
                </a:solidFill>
              </a:rPr>
              <a:t>Стоит </a:t>
            </a:r>
            <a:r>
              <a:rPr lang="ru-RU" sz="3200" b="1" dirty="0">
                <a:solidFill>
                  <a:schemeClr val="tx1"/>
                </a:solidFill>
              </a:rPr>
              <a:t>перед корнем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/>
              <a:t>Служит для образования новых слов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0400" dirty="0">
                <a:solidFill>
                  <a:schemeClr val="tx1"/>
                </a:solidFill>
              </a:rPr>
              <a:t>¬</a:t>
            </a: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4714875" y="3643313"/>
            <a:ext cx="3500438" cy="3000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/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/>
              <a:t>Суффикс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/>
              <a:t>Часть слова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/>
              <a:t>Стоит </a:t>
            </a:r>
            <a:r>
              <a:rPr lang="ru-RU" sz="3200" b="1" dirty="0"/>
              <a:t>после корня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/>
              <a:t>Служит для образования новых слов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0400" dirty="0"/>
              <a:t>^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357188"/>
            <a:ext cx="3429000" cy="29289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Корень </a:t>
            </a:r>
            <a:r>
              <a:rPr lang="ru-RU" sz="2400" dirty="0">
                <a:solidFill>
                  <a:schemeClr val="tx1"/>
                </a:solidFill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общая 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часть </a:t>
            </a:r>
            <a:r>
              <a:rPr lang="ru-RU" sz="2400" dirty="0" smtClean="0">
                <a:solidFill>
                  <a:schemeClr val="tx1"/>
                </a:solidFill>
              </a:rPr>
              <a:t>родственных  </a:t>
            </a:r>
            <a:r>
              <a:rPr lang="ru-RU" sz="2400" dirty="0">
                <a:solidFill>
                  <a:schemeClr val="tx1"/>
                </a:solidFill>
              </a:rPr>
              <a:t>слов.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25"/>
            <a:ext cx="3429000" cy="2928938"/>
          </a:xfrm>
          <a:prstGeom prst="rect">
            <a:avLst/>
          </a:prstGeom>
          <a:solidFill>
            <a:srgbClr val="B3EB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Окончание </a:t>
            </a:r>
            <a:r>
              <a:rPr lang="ru-RU" sz="2400" dirty="0">
                <a:solidFill>
                  <a:schemeClr val="tx1"/>
                </a:solidFill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изменяемая часть слова.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1643063" y="2357438"/>
            <a:ext cx="1143000" cy="914400"/>
          </a:xfrm>
          <a:prstGeom prst="blockArc">
            <a:avLst>
              <a:gd name="adj1" fmla="val 10856354"/>
              <a:gd name="adj2" fmla="val 123136"/>
              <a:gd name="adj3" fmla="val 324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50" y="2357438"/>
            <a:ext cx="500063" cy="428625"/>
          </a:xfrm>
          <a:prstGeom prst="rect">
            <a:avLst/>
          </a:prstGeom>
          <a:solidFill>
            <a:srgbClr val="B3EBFF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69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97163" y="403225"/>
            <a:ext cx="5518150" cy="5524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chemeClr val="folHlink"/>
                </a:solidFill>
              </a:rPr>
              <a:t>ПРИСТАВКА</a:t>
            </a:r>
          </a:p>
        </p:txBody>
      </p:sp>
      <p:pic>
        <p:nvPicPr>
          <p:cNvPr id="4102" name="Picture 6" descr="AMERI0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97625" y="4064000"/>
            <a:ext cx="2746375" cy="2794000"/>
          </a:xfrm>
          <a:noFill/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611188" y="1125538"/>
            <a:ext cx="6481762" cy="3095625"/>
          </a:xfrm>
          <a:prstGeom prst="cloudCallout">
            <a:avLst>
              <a:gd name="adj1" fmla="val 35306"/>
              <a:gd name="adj2" fmla="val 65028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Ребята,  посмотрите,  пожалуйста,  мультфильм  и  придумайте  новые  слова  при  помощи  приставок  от  корня</a:t>
            </a:r>
            <a:r>
              <a:rPr lang="ru-RU" sz="2000" dirty="0">
                <a:solidFill>
                  <a:prstClr val="black"/>
                </a:solidFill>
                <a:latin typeface="Comic Sans MS" pitchFamily="66" charset="0"/>
              </a:rPr>
              <a:t>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dirty="0">
                <a:solidFill>
                  <a:prstClr val="black"/>
                </a:solidFill>
                <a:latin typeface="Monotype Corsiva" pitchFamily="66" charset="0"/>
              </a:rPr>
              <a:t>   шёл</a:t>
            </a:r>
            <a:endParaRPr lang="ru-RU" sz="4800" b="1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3419475" y="37163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434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f411cd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5013325"/>
            <a:ext cx="1584325" cy="1311275"/>
          </a:xfrm>
        </p:spPr>
      </p:pic>
      <p:pic>
        <p:nvPicPr>
          <p:cNvPr id="5143" name="Picture 23" descr="4f411cd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87900" y="5229225"/>
            <a:ext cx="1225550" cy="1368425"/>
          </a:xfrm>
          <a:noFill/>
        </p:spPr>
      </p:pic>
      <p:sp>
        <p:nvSpPr>
          <p:cNvPr id="5123" name="Tree"/>
          <p:cNvSpPr>
            <a:spLocks noEditPoints="1" noChangeArrowheads="1"/>
          </p:cNvSpPr>
          <p:nvPr/>
        </p:nvSpPr>
        <p:spPr bwMode="auto">
          <a:xfrm>
            <a:off x="250825" y="4292600"/>
            <a:ext cx="976313" cy="1192213"/>
          </a:xfrm>
          <a:custGeom>
            <a:avLst/>
            <a:gdLst>
              <a:gd name="T0" fmla="*/ 488157 w 21600"/>
              <a:gd name="T1" fmla="*/ 0 h 21600"/>
              <a:gd name="T2" fmla="*/ 278927 w 21600"/>
              <a:gd name="T3" fmla="*/ 347729 h 21600"/>
              <a:gd name="T4" fmla="*/ 139486 w 21600"/>
              <a:gd name="T5" fmla="*/ 695458 h 21600"/>
              <a:gd name="T6" fmla="*/ 0 w 21600"/>
              <a:gd name="T7" fmla="*/ 1043186 h 21600"/>
              <a:gd name="T8" fmla="*/ 697386 w 21600"/>
              <a:gd name="T9" fmla="*/ 347729 h 21600"/>
              <a:gd name="T10" fmla="*/ 836827 w 21600"/>
              <a:gd name="T11" fmla="*/ 695458 h 21600"/>
              <a:gd name="T12" fmla="*/ 976313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45" name="Tree"/>
          <p:cNvSpPr>
            <a:spLocks noEditPoints="1" noChangeArrowheads="1"/>
          </p:cNvSpPr>
          <p:nvPr/>
        </p:nvSpPr>
        <p:spPr bwMode="auto">
          <a:xfrm>
            <a:off x="7956550" y="4868863"/>
            <a:ext cx="976313" cy="1192212"/>
          </a:xfrm>
          <a:custGeom>
            <a:avLst/>
            <a:gdLst>
              <a:gd name="T0" fmla="*/ 488157 w 21600"/>
              <a:gd name="T1" fmla="*/ 0 h 21600"/>
              <a:gd name="T2" fmla="*/ 278927 w 21600"/>
              <a:gd name="T3" fmla="*/ 347729 h 21600"/>
              <a:gd name="T4" fmla="*/ 139486 w 21600"/>
              <a:gd name="T5" fmla="*/ 695457 h 21600"/>
              <a:gd name="T6" fmla="*/ 0 w 21600"/>
              <a:gd name="T7" fmla="*/ 1043186 h 21600"/>
              <a:gd name="T8" fmla="*/ 697386 w 21600"/>
              <a:gd name="T9" fmla="*/ 347729 h 21600"/>
              <a:gd name="T10" fmla="*/ 836827 w 21600"/>
              <a:gd name="T11" fmla="*/ 695457 h 21600"/>
              <a:gd name="T12" fmla="*/ 976313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6084888" y="4941888"/>
            <a:ext cx="1871662" cy="1655762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47" name="AutoShape 6"/>
          <p:cNvSpPr>
            <a:spLocks noChangeArrowheads="1"/>
          </p:cNvSpPr>
          <p:nvPr/>
        </p:nvSpPr>
        <p:spPr bwMode="auto">
          <a:xfrm>
            <a:off x="5867400" y="4076700"/>
            <a:ext cx="2160588" cy="9144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996633"/>
              </a:gs>
              <a:gs pos="100000">
                <a:srgbClr val="472F18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96633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6300788" y="5300663"/>
            <a:ext cx="576262" cy="647700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path path="rect">
              <a:fillToRect r="100000" b="100000"/>
            </a:path>
          </a:gra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6877050" y="4437063"/>
            <a:ext cx="358775" cy="28892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rect">
              <a:fillToRect r="100000" b="10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7451725" y="4076700"/>
            <a:ext cx="215900" cy="360363"/>
          </a:xfrm>
          <a:prstGeom prst="rect">
            <a:avLst/>
          </a:prstGeom>
          <a:solidFill>
            <a:srgbClr val="996633"/>
          </a:solidFill>
          <a:ln w="12700">
            <a:solidFill>
              <a:srgbClr val="663300"/>
            </a:solidFill>
            <a:miter lim="800000"/>
            <a:headEnd type="none" w="sm" len="sm"/>
            <a:tailEnd type="none" w="sm" len="sm"/>
          </a:ln>
          <a:effectLst>
            <a:prstShdw prst="shdw13" dist="53882" dir="13500000">
              <a:srgbClr val="663300">
                <a:alpha val="50000"/>
              </a:srgbClr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51" name="Rectangle 12"/>
          <p:cNvSpPr>
            <a:spLocks noChangeArrowheads="1"/>
          </p:cNvSpPr>
          <p:nvPr/>
        </p:nvSpPr>
        <p:spPr bwMode="auto">
          <a:xfrm>
            <a:off x="7164388" y="5300663"/>
            <a:ext cx="576262" cy="647700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path path="rect">
              <a:fillToRect r="100000" b="100000"/>
            </a:path>
          </a:gra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52" name="AutoShape 13"/>
          <p:cNvSpPr>
            <a:spLocks noChangeArrowheads="1"/>
          </p:cNvSpPr>
          <p:nvPr/>
        </p:nvSpPr>
        <p:spPr bwMode="auto">
          <a:xfrm rot="-5400000">
            <a:off x="5497513" y="4592638"/>
            <a:ext cx="215900" cy="914400"/>
          </a:xfrm>
          <a:prstGeom prst="rtTriangle">
            <a:avLst/>
          </a:prstGeom>
          <a:solidFill>
            <a:srgbClr val="996633"/>
          </a:solidFill>
          <a:ln w="12700">
            <a:solidFill>
              <a:srgbClr val="996633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2339975" y="5949950"/>
            <a:ext cx="142875" cy="1222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3276600" y="6092825"/>
            <a:ext cx="142875" cy="1222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132138" y="6021388"/>
            <a:ext cx="142875" cy="122237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2987675" y="5949950"/>
            <a:ext cx="142875" cy="1222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2484438" y="5949950"/>
            <a:ext cx="142875" cy="1222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2771775" y="5949950"/>
            <a:ext cx="142875" cy="1222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 flipV="1">
            <a:off x="2627313" y="5949950"/>
            <a:ext cx="144462" cy="71438"/>
          </a:xfrm>
          <a:prstGeom prst="ellipse">
            <a:avLst/>
          </a:prstGeom>
          <a:solidFill>
            <a:schemeClr val="accent1"/>
          </a:solidFill>
          <a:ln w="9525">
            <a:round/>
            <a:headEnd/>
            <a:tailEnd/>
          </a:ln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5142" name="AutoShape 22"/>
          <p:cNvSpPr>
            <a:spLocks noChangeArrowheads="1"/>
          </p:cNvSpPr>
          <p:nvPr/>
        </p:nvSpPr>
        <p:spPr bwMode="auto">
          <a:xfrm flipV="1">
            <a:off x="7524750" y="1341438"/>
            <a:ext cx="1081088" cy="646112"/>
          </a:xfrm>
          <a:prstGeom prst="cloudCallout">
            <a:avLst>
              <a:gd name="adj1" fmla="val -54407"/>
              <a:gd name="adj2" fmla="val -355653"/>
            </a:avLst>
          </a:prstGeom>
          <a:solidFill>
            <a:srgbClr val="3399FF"/>
          </a:solidFill>
          <a:ln w="12700">
            <a:solidFill>
              <a:srgbClr val="CCFFFF"/>
            </a:solidFill>
            <a:round/>
            <a:headEnd type="none" w="sm" len="sm"/>
            <a:tailEnd type="none" w="sm" len="sm"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5861" name="Freeform 24"/>
          <p:cNvSpPr>
            <a:spLocks/>
          </p:cNvSpPr>
          <p:nvPr/>
        </p:nvSpPr>
        <p:spPr bwMode="auto">
          <a:xfrm>
            <a:off x="350838" y="822325"/>
            <a:ext cx="547687" cy="130175"/>
          </a:xfrm>
          <a:custGeom>
            <a:avLst/>
            <a:gdLst>
              <a:gd name="T0" fmla="*/ 0 w 345"/>
              <a:gd name="T1" fmla="*/ 0 h 82"/>
              <a:gd name="T2" fmla="*/ 2147483647 w 345"/>
              <a:gd name="T3" fmla="*/ 2147483647 h 82"/>
              <a:gd name="T4" fmla="*/ 2147483647 w 345"/>
              <a:gd name="T5" fmla="*/ 2147483647 h 82"/>
              <a:gd name="T6" fmla="*/ 2147483647 w 345"/>
              <a:gd name="T7" fmla="*/ 2147483647 h 82"/>
              <a:gd name="T8" fmla="*/ 2147483647 w 345"/>
              <a:gd name="T9" fmla="*/ 2147483647 h 82"/>
              <a:gd name="T10" fmla="*/ 2147483647 w 345"/>
              <a:gd name="T11" fmla="*/ 2147483647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"/>
              <a:gd name="T19" fmla="*/ 0 h 82"/>
              <a:gd name="T20" fmla="*/ 345 w 345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" h="82">
                <a:moveTo>
                  <a:pt x="0" y="0"/>
                </a:moveTo>
                <a:cubicBezTo>
                  <a:pt x="38" y="3"/>
                  <a:pt x="77" y="5"/>
                  <a:pt x="115" y="10"/>
                </a:cubicBezTo>
                <a:cubicBezTo>
                  <a:pt x="128" y="12"/>
                  <a:pt x="147" y="8"/>
                  <a:pt x="153" y="20"/>
                </a:cubicBezTo>
                <a:cubicBezTo>
                  <a:pt x="160" y="35"/>
                  <a:pt x="147" y="52"/>
                  <a:pt x="144" y="68"/>
                </a:cubicBezTo>
                <a:cubicBezTo>
                  <a:pt x="188" y="82"/>
                  <a:pt x="211" y="61"/>
                  <a:pt x="259" y="58"/>
                </a:cubicBezTo>
                <a:cubicBezTo>
                  <a:pt x="288" y="56"/>
                  <a:pt x="316" y="58"/>
                  <a:pt x="345" y="5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62" name="Freeform 25"/>
          <p:cNvSpPr>
            <a:spLocks/>
          </p:cNvSpPr>
          <p:nvPr/>
        </p:nvSpPr>
        <p:spPr bwMode="auto">
          <a:xfrm>
            <a:off x="2484438" y="2492375"/>
            <a:ext cx="288925" cy="144463"/>
          </a:xfrm>
          <a:custGeom>
            <a:avLst/>
            <a:gdLst>
              <a:gd name="T0" fmla="*/ 0 w 345"/>
              <a:gd name="T1" fmla="*/ 0 h 82"/>
              <a:gd name="T2" fmla="*/ 2147483647 w 345"/>
              <a:gd name="T3" fmla="*/ 2147483647 h 82"/>
              <a:gd name="T4" fmla="*/ 2147483647 w 345"/>
              <a:gd name="T5" fmla="*/ 2147483647 h 82"/>
              <a:gd name="T6" fmla="*/ 2147483647 w 345"/>
              <a:gd name="T7" fmla="*/ 2147483647 h 82"/>
              <a:gd name="T8" fmla="*/ 2147483647 w 345"/>
              <a:gd name="T9" fmla="*/ 2147483647 h 82"/>
              <a:gd name="T10" fmla="*/ 2147483647 w 345"/>
              <a:gd name="T11" fmla="*/ 2147483647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"/>
              <a:gd name="T19" fmla="*/ 0 h 82"/>
              <a:gd name="T20" fmla="*/ 345 w 345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" h="82">
                <a:moveTo>
                  <a:pt x="0" y="0"/>
                </a:moveTo>
                <a:cubicBezTo>
                  <a:pt x="38" y="3"/>
                  <a:pt x="77" y="5"/>
                  <a:pt x="115" y="10"/>
                </a:cubicBezTo>
                <a:cubicBezTo>
                  <a:pt x="128" y="12"/>
                  <a:pt x="147" y="8"/>
                  <a:pt x="153" y="20"/>
                </a:cubicBezTo>
                <a:cubicBezTo>
                  <a:pt x="160" y="35"/>
                  <a:pt x="147" y="52"/>
                  <a:pt x="144" y="68"/>
                </a:cubicBezTo>
                <a:cubicBezTo>
                  <a:pt x="188" y="82"/>
                  <a:pt x="211" y="61"/>
                  <a:pt x="259" y="58"/>
                </a:cubicBezTo>
                <a:cubicBezTo>
                  <a:pt x="288" y="56"/>
                  <a:pt x="316" y="58"/>
                  <a:pt x="345" y="5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63" name="Freeform 26"/>
          <p:cNvSpPr>
            <a:spLocks/>
          </p:cNvSpPr>
          <p:nvPr/>
        </p:nvSpPr>
        <p:spPr bwMode="auto">
          <a:xfrm>
            <a:off x="4859338" y="2852738"/>
            <a:ext cx="360362" cy="71437"/>
          </a:xfrm>
          <a:custGeom>
            <a:avLst/>
            <a:gdLst>
              <a:gd name="T0" fmla="*/ 0 w 345"/>
              <a:gd name="T1" fmla="*/ 0 h 82"/>
              <a:gd name="T2" fmla="*/ 2147483647 w 345"/>
              <a:gd name="T3" fmla="*/ 2147483647 h 82"/>
              <a:gd name="T4" fmla="*/ 2147483647 w 345"/>
              <a:gd name="T5" fmla="*/ 2147483647 h 82"/>
              <a:gd name="T6" fmla="*/ 2147483647 w 345"/>
              <a:gd name="T7" fmla="*/ 2147483647 h 82"/>
              <a:gd name="T8" fmla="*/ 2147483647 w 345"/>
              <a:gd name="T9" fmla="*/ 2147483647 h 82"/>
              <a:gd name="T10" fmla="*/ 2147483647 w 345"/>
              <a:gd name="T11" fmla="*/ 2147483647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"/>
              <a:gd name="T19" fmla="*/ 0 h 82"/>
              <a:gd name="T20" fmla="*/ 345 w 345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" h="82">
                <a:moveTo>
                  <a:pt x="0" y="0"/>
                </a:moveTo>
                <a:cubicBezTo>
                  <a:pt x="38" y="3"/>
                  <a:pt x="77" y="5"/>
                  <a:pt x="115" y="10"/>
                </a:cubicBezTo>
                <a:cubicBezTo>
                  <a:pt x="128" y="12"/>
                  <a:pt x="147" y="8"/>
                  <a:pt x="153" y="20"/>
                </a:cubicBezTo>
                <a:cubicBezTo>
                  <a:pt x="160" y="35"/>
                  <a:pt x="147" y="52"/>
                  <a:pt x="144" y="68"/>
                </a:cubicBezTo>
                <a:cubicBezTo>
                  <a:pt x="188" y="82"/>
                  <a:pt x="211" y="61"/>
                  <a:pt x="259" y="58"/>
                </a:cubicBezTo>
                <a:cubicBezTo>
                  <a:pt x="288" y="56"/>
                  <a:pt x="316" y="58"/>
                  <a:pt x="345" y="5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64" name="Freeform 27"/>
          <p:cNvSpPr>
            <a:spLocks/>
          </p:cNvSpPr>
          <p:nvPr/>
        </p:nvSpPr>
        <p:spPr bwMode="auto">
          <a:xfrm>
            <a:off x="6659563" y="2420938"/>
            <a:ext cx="688975" cy="96837"/>
          </a:xfrm>
          <a:custGeom>
            <a:avLst/>
            <a:gdLst>
              <a:gd name="T0" fmla="*/ 0 w 413"/>
              <a:gd name="T1" fmla="*/ 2147483647 h 117"/>
              <a:gd name="T2" fmla="*/ 2147483647 w 413"/>
              <a:gd name="T3" fmla="*/ 2147483647 h 117"/>
              <a:gd name="T4" fmla="*/ 2147483647 w 413"/>
              <a:gd name="T5" fmla="*/ 2147483647 h 117"/>
              <a:gd name="T6" fmla="*/ 2147483647 w 413"/>
              <a:gd name="T7" fmla="*/ 2147483647 h 117"/>
              <a:gd name="T8" fmla="*/ 2147483647 w 413"/>
              <a:gd name="T9" fmla="*/ 2147483647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3"/>
              <a:gd name="T16" fmla="*/ 0 h 117"/>
              <a:gd name="T17" fmla="*/ 413 w 413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3" h="117">
                <a:moveTo>
                  <a:pt x="0" y="1"/>
                </a:moveTo>
                <a:cubicBezTo>
                  <a:pt x="42" y="4"/>
                  <a:pt x="85" y="0"/>
                  <a:pt x="125" y="11"/>
                </a:cubicBezTo>
                <a:cubicBezTo>
                  <a:pt x="159" y="20"/>
                  <a:pt x="135" y="117"/>
                  <a:pt x="135" y="117"/>
                </a:cubicBezTo>
                <a:cubicBezTo>
                  <a:pt x="163" y="88"/>
                  <a:pt x="202" y="81"/>
                  <a:pt x="240" y="69"/>
                </a:cubicBezTo>
                <a:cubicBezTo>
                  <a:pt x="294" y="12"/>
                  <a:pt x="250" y="49"/>
                  <a:pt x="413" y="49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65" name="Freeform 28"/>
          <p:cNvSpPr>
            <a:spLocks/>
          </p:cNvSpPr>
          <p:nvPr/>
        </p:nvSpPr>
        <p:spPr bwMode="auto">
          <a:xfrm>
            <a:off x="-17463" y="2781300"/>
            <a:ext cx="9161463" cy="1439863"/>
          </a:xfrm>
          <a:custGeom>
            <a:avLst/>
            <a:gdLst>
              <a:gd name="T0" fmla="*/ 2147483647 w 5771"/>
              <a:gd name="T1" fmla="*/ 2147483647 h 704"/>
              <a:gd name="T2" fmla="*/ 2147483647 w 5771"/>
              <a:gd name="T3" fmla="*/ 2147483647 h 704"/>
              <a:gd name="T4" fmla="*/ 2147483647 w 5771"/>
              <a:gd name="T5" fmla="*/ 2147483647 h 704"/>
              <a:gd name="T6" fmla="*/ 2147483647 w 5771"/>
              <a:gd name="T7" fmla="*/ 2147483647 h 704"/>
              <a:gd name="T8" fmla="*/ 2147483647 w 5771"/>
              <a:gd name="T9" fmla="*/ 2147483647 h 704"/>
              <a:gd name="T10" fmla="*/ 2147483647 w 5771"/>
              <a:gd name="T11" fmla="*/ 2147483647 h 704"/>
              <a:gd name="T12" fmla="*/ 2147483647 w 5771"/>
              <a:gd name="T13" fmla="*/ 2147483647 h 704"/>
              <a:gd name="T14" fmla="*/ 2147483647 w 5771"/>
              <a:gd name="T15" fmla="*/ 2147483647 h 704"/>
              <a:gd name="T16" fmla="*/ 2147483647 w 5771"/>
              <a:gd name="T17" fmla="*/ 2147483647 h 704"/>
              <a:gd name="T18" fmla="*/ 2147483647 w 5771"/>
              <a:gd name="T19" fmla="*/ 2147483647 h 704"/>
              <a:gd name="T20" fmla="*/ 2147483647 w 5771"/>
              <a:gd name="T21" fmla="*/ 2147483647 h 704"/>
              <a:gd name="T22" fmla="*/ 2147483647 w 5771"/>
              <a:gd name="T23" fmla="*/ 2147483647 h 704"/>
              <a:gd name="T24" fmla="*/ 2147483647 w 5771"/>
              <a:gd name="T25" fmla="*/ 2147483647 h 704"/>
              <a:gd name="T26" fmla="*/ 2147483647 w 5771"/>
              <a:gd name="T27" fmla="*/ 2147483647 h 704"/>
              <a:gd name="T28" fmla="*/ 2147483647 w 5771"/>
              <a:gd name="T29" fmla="*/ 2147483647 h 704"/>
              <a:gd name="T30" fmla="*/ 2147483647 w 5771"/>
              <a:gd name="T31" fmla="*/ 2147483647 h 704"/>
              <a:gd name="T32" fmla="*/ 2147483647 w 5771"/>
              <a:gd name="T33" fmla="*/ 2147483647 h 704"/>
              <a:gd name="T34" fmla="*/ 2147483647 w 5771"/>
              <a:gd name="T35" fmla="*/ 2147483647 h 704"/>
              <a:gd name="T36" fmla="*/ 2147483647 w 5771"/>
              <a:gd name="T37" fmla="*/ 2147483647 h 704"/>
              <a:gd name="T38" fmla="*/ 2147483647 w 5771"/>
              <a:gd name="T39" fmla="*/ 2147483647 h 704"/>
              <a:gd name="T40" fmla="*/ 2147483647 w 5771"/>
              <a:gd name="T41" fmla="*/ 2147483647 h 704"/>
              <a:gd name="T42" fmla="*/ 2147483647 w 5771"/>
              <a:gd name="T43" fmla="*/ 2147483647 h 704"/>
              <a:gd name="T44" fmla="*/ 2147483647 w 5771"/>
              <a:gd name="T45" fmla="*/ 2147483647 h 704"/>
              <a:gd name="T46" fmla="*/ 2147483647 w 5771"/>
              <a:gd name="T47" fmla="*/ 2147483647 h 704"/>
              <a:gd name="T48" fmla="*/ 2147483647 w 5771"/>
              <a:gd name="T49" fmla="*/ 2147483647 h 704"/>
              <a:gd name="T50" fmla="*/ 2147483647 w 5771"/>
              <a:gd name="T51" fmla="*/ 2147483647 h 704"/>
              <a:gd name="T52" fmla="*/ 2147483647 w 5771"/>
              <a:gd name="T53" fmla="*/ 2147483647 h 704"/>
              <a:gd name="T54" fmla="*/ 2147483647 w 5771"/>
              <a:gd name="T55" fmla="*/ 2147483647 h 704"/>
              <a:gd name="T56" fmla="*/ 2147483647 w 5771"/>
              <a:gd name="T57" fmla="*/ 2147483647 h 704"/>
              <a:gd name="T58" fmla="*/ 2147483647 w 5771"/>
              <a:gd name="T59" fmla="*/ 2147483647 h 704"/>
              <a:gd name="T60" fmla="*/ 2147483647 w 5771"/>
              <a:gd name="T61" fmla="*/ 2147483647 h 704"/>
              <a:gd name="T62" fmla="*/ 2147483647 w 5771"/>
              <a:gd name="T63" fmla="*/ 2147483647 h 704"/>
              <a:gd name="T64" fmla="*/ 2147483647 w 5771"/>
              <a:gd name="T65" fmla="*/ 2147483647 h 704"/>
              <a:gd name="T66" fmla="*/ 2147483647 w 5771"/>
              <a:gd name="T67" fmla="*/ 2147483647 h 704"/>
              <a:gd name="T68" fmla="*/ 2147483647 w 5771"/>
              <a:gd name="T69" fmla="*/ 2147483647 h 704"/>
              <a:gd name="T70" fmla="*/ 2147483647 w 5771"/>
              <a:gd name="T71" fmla="*/ 2147483647 h 704"/>
              <a:gd name="T72" fmla="*/ 2147483647 w 5771"/>
              <a:gd name="T73" fmla="*/ 2147483647 h 704"/>
              <a:gd name="T74" fmla="*/ 2147483647 w 5771"/>
              <a:gd name="T75" fmla="*/ 2147483647 h 704"/>
              <a:gd name="T76" fmla="*/ 2147483647 w 5771"/>
              <a:gd name="T77" fmla="*/ 2147483647 h 704"/>
              <a:gd name="T78" fmla="*/ 2147483647 w 5771"/>
              <a:gd name="T79" fmla="*/ 2147483647 h 704"/>
              <a:gd name="T80" fmla="*/ 2147483647 w 5771"/>
              <a:gd name="T81" fmla="*/ 2147483647 h 704"/>
              <a:gd name="T82" fmla="*/ 0 w 5771"/>
              <a:gd name="T83" fmla="*/ 2147483647 h 70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71"/>
              <a:gd name="T127" fmla="*/ 0 h 704"/>
              <a:gd name="T128" fmla="*/ 5771 w 5771"/>
              <a:gd name="T129" fmla="*/ 704 h 70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71" h="704">
                <a:moveTo>
                  <a:pt x="0" y="694"/>
                </a:moveTo>
                <a:cubicBezTo>
                  <a:pt x="13" y="691"/>
                  <a:pt x="27" y="692"/>
                  <a:pt x="38" y="685"/>
                </a:cubicBezTo>
                <a:cubicBezTo>
                  <a:pt x="48" y="679"/>
                  <a:pt x="50" y="665"/>
                  <a:pt x="57" y="656"/>
                </a:cubicBezTo>
                <a:cubicBezTo>
                  <a:pt x="105" y="598"/>
                  <a:pt x="67" y="655"/>
                  <a:pt x="124" y="598"/>
                </a:cubicBezTo>
                <a:cubicBezTo>
                  <a:pt x="142" y="580"/>
                  <a:pt x="154" y="559"/>
                  <a:pt x="172" y="541"/>
                </a:cubicBezTo>
                <a:cubicBezTo>
                  <a:pt x="182" y="544"/>
                  <a:pt x="192" y="554"/>
                  <a:pt x="201" y="550"/>
                </a:cubicBezTo>
                <a:cubicBezTo>
                  <a:pt x="212" y="546"/>
                  <a:pt x="215" y="532"/>
                  <a:pt x="220" y="521"/>
                </a:cubicBezTo>
                <a:cubicBezTo>
                  <a:pt x="266" y="419"/>
                  <a:pt x="216" y="501"/>
                  <a:pt x="259" y="435"/>
                </a:cubicBezTo>
                <a:cubicBezTo>
                  <a:pt x="262" y="419"/>
                  <a:pt x="254" y="395"/>
                  <a:pt x="268" y="387"/>
                </a:cubicBezTo>
                <a:cubicBezTo>
                  <a:pt x="285" y="377"/>
                  <a:pt x="306" y="397"/>
                  <a:pt x="326" y="397"/>
                </a:cubicBezTo>
                <a:cubicBezTo>
                  <a:pt x="358" y="397"/>
                  <a:pt x="390" y="390"/>
                  <a:pt x="422" y="387"/>
                </a:cubicBezTo>
                <a:cubicBezTo>
                  <a:pt x="447" y="314"/>
                  <a:pt x="452" y="328"/>
                  <a:pt x="528" y="339"/>
                </a:cubicBezTo>
                <a:cubicBezTo>
                  <a:pt x="636" y="323"/>
                  <a:pt x="745" y="320"/>
                  <a:pt x="854" y="310"/>
                </a:cubicBezTo>
                <a:cubicBezTo>
                  <a:pt x="886" y="262"/>
                  <a:pt x="895" y="244"/>
                  <a:pt x="940" y="214"/>
                </a:cubicBezTo>
                <a:cubicBezTo>
                  <a:pt x="979" y="224"/>
                  <a:pt x="1007" y="243"/>
                  <a:pt x="1046" y="253"/>
                </a:cubicBezTo>
                <a:cubicBezTo>
                  <a:pt x="1077" y="273"/>
                  <a:pt x="1107" y="289"/>
                  <a:pt x="1142" y="301"/>
                </a:cubicBezTo>
                <a:cubicBezTo>
                  <a:pt x="1179" y="288"/>
                  <a:pt x="1187" y="264"/>
                  <a:pt x="1219" y="243"/>
                </a:cubicBezTo>
                <a:cubicBezTo>
                  <a:pt x="1233" y="197"/>
                  <a:pt x="1262" y="200"/>
                  <a:pt x="1296" y="166"/>
                </a:cubicBezTo>
                <a:cubicBezTo>
                  <a:pt x="1307" y="155"/>
                  <a:pt x="1312" y="138"/>
                  <a:pt x="1324" y="128"/>
                </a:cubicBezTo>
                <a:cubicBezTo>
                  <a:pt x="1330" y="123"/>
                  <a:pt x="1451" y="38"/>
                  <a:pt x="1468" y="32"/>
                </a:cubicBezTo>
                <a:cubicBezTo>
                  <a:pt x="1501" y="20"/>
                  <a:pt x="1540" y="12"/>
                  <a:pt x="1574" y="3"/>
                </a:cubicBezTo>
                <a:cubicBezTo>
                  <a:pt x="1596" y="6"/>
                  <a:pt x="1622" y="0"/>
                  <a:pt x="1641" y="13"/>
                </a:cubicBezTo>
                <a:cubicBezTo>
                  <a:pt x="1688" y="45"/>
                  <a:pt x="1723" y="132"/>
                  <a:pt x="1737" y="185"/>
                </a:cubicBezTo>
                <a:cubicBezTo>
                  <a:pt x="1740" y="198"/>
                  <a:pt x="1739" y="214"/>
                  <a:pt x="1747" y="224"/>
                </a:cubicBezTo>
                <a:cubicBezTo>
                  <a:pt x="1753" y="232"/>
                  <a:pt x="1766" y="232"/>
                  <a:pt x="1776" y="233"/>
                </a:cubicBezTo>
                <a:cubicBezTo>
                  <a:pt x="1814" y="238"/>
                  <a:pt x="1853" y="240"/>
                  <a:pt x="1891" y="243"/>
                </a:cubicBezTo>
                <a:cubicBezTo>
                  <a:pt x="1919" y="271"/>
                  <a:pt x="1935" y="298"/>
                  <a:pt x="1968" y="320"/>
                </a:cubicBezTo>
                <a:cubicBezTo>
                  <a:pt x="1974" y="333"/>
                  <a:pt x="1982" y="345"/>
                  <a:pt x="1987" y="358"/>
                </a:cubicBezTo>
                <a:cubicBezTo>
                  <a:pt x="2023" y="450"/>
                  <a:pt x="1997" y="421"/>
                  <a:pt x="2121" y="435"/>
                </a:cubicBezTo>
                <a:cubicBezTo>
                  <a:pt x="2172" y="468"/>
                  <a:pt x="2180" y="464"/>
                  <a:pt x="2246" y="454"/>
                </a:cubicBezTo>
                <a:cubicBezTo>
                  <a:pt x="2298" y="420"/>
                  <a:pt x="2256" y="434"/>
                  <a:pt x="2294" y="464"/>
                </a:cubicBezTo>
                <a:cubicBezTo>
                  <a:pt x="2302" y="470"/>
                  <a:pt x="2313" y="470"/>
                  <a:pt x="2323" y="473"/>
                </a:cubicBezTo>
                <a:cubicBezTo>
                  <a:pt x="2363" y="470"/>
                  <a:pt x="2460" y="454"/>
                  <a:pt x="2505" y="473"/>
                </a:cubicBezTo>
                <a:cubicBezTo>
                  <a:pt x="2522" y="480"/>
                  <a:pt x="2526" y="509"/>
                  <a:pt x="2544" y="512"/>
                </a:cubicBezTo>
                <a:cubicBezTo>
                  <a:pt x="2605" y="523"/>
                  <a:pt x="2576" y="517"/>
                  <a:pt x="2630" y="531"/>
                </a:cubicBezTo>
                <a:cubicBezTo>
                  <a:pt x="2697" y="521"/>
                  <a:pt x="2754" y="509"/>
                  <a:pt x="2822" y="502"/>
                </a:cubicBezTo>
                <a:cubicBezTo>
                  <a:pt x="2828" y="492"/>
                  <a:pt x="2832" y="481"/>
                  <a:pt x="2841" y="473"/>
                </a:cubicBezTo>
                <a:cubicBezTo>
                  <a:pt x="2858" y="458"/>
                  <a:pt x="2899" y="435"/>
                  <a:pt x="2899" y="435"/>
                </a:cubicBezTo>
                <a:cubicBezTo>
                  <a:pt x="2954" y="443"/>
                  <a:pt x="2980" y="444"/>
                  <a:pt x="3024" y="473"/>
                </a:cubicBezTo>
                <a:cubicBezTo>
                  <a:pt x="3083" y="459"/>
                  <a:pt x="3062" y="447"/>
                  <a:pt x="3110" y="416"/>
                </a:cubicBezTo>
                <a:cubicBezTo>
                  <a:pt x="3167" y="425"/>
                  <a:pt x="3200" y="446"/>
                  <a:pt x="3254" y="464"/>
                </a:cubicBezTo>
                <a:cubicBezTo>
                  <a:pt x="3254" y="464"/>
                  <a:pt x="3334" y="456"/>
                  <a:pt x="3350" y="445"/>
                </a:cubicBezTo>
                <a:cubicBezTo>
                  <a:pt x="3361" y="438"/>
                  <a:pt x="3368" y="424"/>
                  <a:pt x="3379" y="416"/>
                </a:cubicBezTo>
                <a:cubicBezTo>
                  <a:pt x="3414" y="393"/>
                  <a:pt x="3458" y="382"/>
                  <a:pt x="3494" y="358"/>
                </a:cubicBezTo>
                <a:cubicBezTo>
                  <a:pt x="3551" y="378"/>
                  <a:pt x="3571" y="425"/>
                  <a:pt x="3628" y="445"/>
                </a:cubicBezTo>
                <a:cubicBezTo>
                  <a:pt x="3670" y="403"/>
                  <a:pt x="3728" y="373"/>
                  <a:pt x="3782" y="349"/>
                </a:cubicBezTo>
                <a:cubicBezTo>
                  <a:pt x="3801" y="341"/>
                  <a:pt x="3840" y="329"/>
                  <a:pt x="3840" y="329"/>
                </a:cubicBezTo>
                <a:cubicBezTo>
                  <a:pt x="3871" y="340"/>
                  <a:pt x="3888" y="358"/>
                  <a:pt x="3916" y="377"/>
                </a:cubicBezTo>
                <a:cubicBezTo>
                  <a:pt x="3975" y="359"/>
                  <a:pt x="3989" y="358"/>
                  <a:pt x="4051" y="377"/>
                </a:cubicBezTo>
                <a:cubicBezTo>
                  <a:pt x="4155" y="367"/>
                  <a:pt x="4269" y="380"/>
                  <a:pt x="4368" y="349"/>
                </a:cubicBezTo>
                <a:cubicBezTo>
                  <a:pt x="4381" y="352"/>
                  <a:pt x="4395" y="351"/>
                  <a:pt x="4406" y="358"/>
                </a:cubicBezTo>
                <a:cubicBezTo>
                  <a:pt x="4416" y="364"/>
                  <a:pt x="4415" y="381"/>
                  <a:pt x="4425" y="387"/>
                </a:cubicBezTo>
                <a:cubicBezTo>
                  <a:pt x="4442" y="398"/>
                  <a:pt x="4483" y="406"/>
                  <a:pt x="4483" y="406"/>
                </a:cubicBezTo>
                <a:cubicBezTo>
                  <a:pt x="4830" y="394"/>
                  <a:pt x="4656" y="374"/>
                  <a:pt x="4828" y="435"/>
                </a:cubicBezTo>
                <a:cubicBezTo>
                  <a:pt x="4896" y="413"/>
                  <a:pt x="4867" y="423"/>
                  <a:pt x="4915" y="406"/>
                </a:cubicBezTo>
                <a:cubicBezTo>
                  <a:pt x="4981" y="412"/>
                  <a:pt x="5034" y="399"/>
                  <a:pt x="5078" y="445"/>
                </a:cubicBezTo>
                <a:cubicBezTo>
                  <a:pt x="5157" y="438"/>
                  <a:pt x="5192" y="432"/>
                  <a:pt x="5260" y="416"/>
                </a:cubicBezTo>
                <a:cubicBezTo>
                  <a:pt x="5295" y="419"/>
                  <a:pt x="5331" y="420"/>
                  <a:pt x="5366" y="425"/>
                </a:cubicBezTo>
                <a:cubicBezTo>
                  <a:pt x="5387" y="428"/>
                  <a:pt x="5403" y="452"/>
                  <a:pt x="5424" y="454"/>
                </a:cubicBezTo>
                <a:cubicBezTo>
                  <a:pt x="5507" y="463"/>
                  <a:pt x="5590" y="461"/>
                  <a:pt x="5673" y="464"/>
                </a:cubicBezTo>
                <a:cubicBezTo>
                  <a:pt x="5699" y="504"/>
                  <a:pt x="5707" y="497"/>
                  <a:pt x="5750" y="512"/>
                </a:cubicBezTo>
                <a:cubicBezTo>
                  <a:pt x="5756" y="522"/>
                  <a:pt x="5771" y="530"/>
                  <a:pt x="5769" y="541"/>
                </a:cubicBezTo>
                <a:cubicBezTo>
                  <a:pt x="5767" y="552"/>
                  <a:pt x="5751" y="558"/>
                  <a:pt x="5740" y="560"/>
                </a:cubicBezTo>
                <a:cubicBezTo>
                  <a:pt x="5680" y="572"/>
                  <a:pt x="5618" y="571"/>
                  <a:pt x="5558" y="579"/>
                </a:cubicBezTo>
                <a:cubicBezTo>
                  <a:pt x="5444" y="618"/>
                  <a:pt x="5278" y="593"/>
                  <a:pt x="5174" y="589"/>
                </a:cubicBezTo>
                <a:cubicBezTo>
                  <a:pt x="5133" y="575"/>
                  <a:pt x="5099" y="553"/>
                  <a:pt x="5059" y="541"/>
                </a:cubicBezTo>
                <a:cubicBezTo>
                  <a:pt x="4770" y="342"/>
                  <a:pt x="5017" y="504"/>
                  <a:pt x="4080" y="531"/>
                </a:cubicBezTo>
                <a:cubicBezTo>
                  <a:pt x="4060" y="532"/>
                  <a:pt x="4022" y="550"/>
                  <a:pt x="4022" y="550"/>
                </a:cubicBezTo>
                <a:cubicBezTo>
                  <a:pt x="3951" y="537"/>
                  <a:pt x="3993" y="547"/>
                  <a:pt x="3916" y="521"/>
                </a:cubicBezTo>
                <a:cubicBezTo>
                  <a:pt x="3897" y="515"/>
                  <a:pt x="3859" y="502"/>
                  <a:pt x="3859" y="502"/>
                </a:cubicBezTo>
                <a:cubicBezTo>
                  <a:pt x="3798" y="505"/>
                  <a:pt x="3737" y="504"/>
                  <a:pt x="3676" y="512"/>
                </a:cubicBezTo>
                <a:cubicBezTo>
                  <a:pt x="3665" y="514"/>
                  <a:pt x="3658" y="526"/>
                  <a:pt x="3648" y="531"/>
                </a:cubicBezTo>
                <a:cubicBezTo>
                  <a:pt x="3620" y="545"/>
                  <a:pt x="3581" y="546"/>
                  <a:pt x="3552" y="550"/>
                </a:cubicBezTo>
                <a:cubicBezTo>
                  <a:pt x="3410" y="643"/>
                  <a:pt x="3237" y="585"/>
                  <a:pt x="3062" y="589"/>
                </a:cubicBezTo>
                <a:cubicBezTo>
                  <a:pt x="2705" y="637"/>
                  <a:pt x="3047" y="607"/>
                  <a:pt x="2169" y="617"/>
                </a:cubicBezTo>
                <a:cubicBezTo>
                  <a:pt x="2087" y="704"/>
                  <a:pt x="1832" y="655"/>
                  <a:pt x="1795" y="656"/>
                </a:cubicBezTo>
                <a:cubicBezTo>
                  <a:pt x="1726" y="672"/>
                  <a:pt x="1724" y="675"/>
                  <a:pt x="1641" y="665"/>
                </a:cubicBezTo>
                <a:cubicBezTo>
                  <a:pt x="1490" y="618"/>
                  <a:pt x="845" y="628"/>
                  <a:pt x="816" y="627"/>
                </a:cubicBezTo>
                <a:cubicBezTo>
                  <a:pt x="765" y="630"/>
                  <a:pt x="711" y="623"/>
                  <a:pt x="662" y="637"/>
                </a:cubicBezTo>
                <a:cubicBezTo>
                  <a:pt x="640" y="643"/>
                  <a:pt x="630" y="669"/>
                  <a:pt x="614" y="685"/>
                </a:cubicBezTo>
                <a:cubicBezTo>
                  <a:pt x="607" y="692"/>
                  <a:pt x="595" y="691"/>
                  <a:pt x="585" y="694"/>
                </a:cubicBezTo>
                <a:cubicBezTo>
                  <a:pt x="527" y="691"/>
                  <a:pt x="469" y="692"/>
                  <a:pt x="412" y="685"/>
                </a:cubicBezTo>
                <a:cubicBezTo>
                  <a:pt x="392" y="682"/>
                  <a:pt x="355" y="665"/>
                  <a:pt x="355" y="665"/>
                </a:cubicBezTo>
                <a:cubicBezTo>
                  <a:pt x="2" y="675"/>
                  <a:pt x="58" y="571"/>
                  <a:pt x="0" y="694"/>
                </a:cubicBezTo>
                <a:close/>
              </a:path>
            </a:pathLst>
          </a:custGeom>
          <a:gradFill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</a:gradFill>
          <a:ln w="12700">
            <a:solidFill>
              <a:srgbClr val="0066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49" name="Tree"/>
          <p:cNvSpPr>
            <a:spLocks noEditPoints="1" noChangeArrowheads="1"/>
          </p:cNvSpPr>
          <p:nvPr/>
        </p:nvSpPr>
        <p:spPr bwMode="auto">
          <a:xfrm>
            <a:off x="1187450" y="3644900"/>
            <a:ext cx="976313" cy="1192213"/>
          </a:xfrm>
          <a:custGeom>
            <a:avLst/>
            <a:gdLst>
              <a:gd name="T0" fmla="*/ 488157 w 21600"/>
              <a:gd name="T1" fmla="*/ 0 h 21600"/>
              <a:gd name="T2" fmla="*/ 278927 w 21600"/>
              <a:gd name="T3" fmla="*/ 347729 h 21600"/>
              <a:gd name="T4" fmla="*/ 139486 w 21600"/>
              <a:gd name="T5" fmla="*/ 695458 h 21600"/>
              <a:gd name="T6" fmla="*/ 0 w 21600"/>
              <a:gd name="T7" fmla="*/ 1043186 h 21600"/>
              <a:gd name="T8" fmla="*/ 697386 w 21600"/>
              <a:gd name="T9" fmla="*/ 347729 h 21600"/>
              <a:gd name="T10" fmla="*/ 836827 w 21600"/>
              <a:gd name="T11" fmla="*/ 695458 h 21600"/>
              <a:gd name="T12" fmla="*/ 976313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50" name="Tree"/>
          <p:cNvSpPr>
            <a:spLocks noEditPoints="1" noChangeArrowheads="1"/>
          </p:cNvSpPr>
          <p:nvPr/>
        </p:nvSpPr>
        <p:spPr bwMode="auto">
          <a:xfrm>
            <a:off x="2268538" y="3213100"/>
            <a:ext cx="976312" cy="1192213"/>
          </a:xfrm>
          <a:custGeom>
            <a:avLst/>
            <a:gdLst>
              <a:gd name="T0" fmla="*/ 488156 w 21600"/>
              <a:gd name="T1" fmla="*/ 0 h 21600"/>
              <a:gd name="T2" fmla="*/ 278927 w 21600"/>
              <a:gd name="T3" fmla="*/ 347729 h 21600"/>
              <a:gd name="T4" fmla="*/ 139486 w 21600"/>
              <a:gd name="T5" fmla="*/ 695458 h 21600"/>
              <a:gd name="T6" fmla="*/ 0 w 21600"/>
              <a:gd name="T7" fmla="*/ 1043186 h 21600"/>
              <a:gd name="T8" fmla="*/ 697385 w 21600"/>
              <a:gd name="T9" fmla="*/ 347729 h 21600"/>
              <a:gd name="T10" fmla="*/ 836826 w 21600"/>
              <a:gd name="T11" fmla="*/ 695458 h 21600"/>
              <a:gd name="T12" fmla="*/ 976312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151" name="Tree"/>
          <p:cNvSpPr>
            <a:spLocks noEditPoints="1" noChangeArrowheads="1"/>
          </p:cNvSpPr>
          <p:nvPr/>
        </p:nvSpPr>
        <p:spPr bwMode="auto">
          <a:xfrm>
            <a:off x="3276600" y="3789363"/>
            <a:ext cx="976313" cy="1192212"/>
          </a:xfrm>
          <a:custGeom>
            <a:avLst/>
            <a:gdLst>
              <a:gd name="T0" fmla="*/ 488157 w 21600"/>
              <a:gd name="T1" fmla="*/ 0 h 21600"/>
              <a:gd name="T2" fmla="*/ 278927 w 21600"/>
              <a:gd name="T3" fmla="*/ 347729 h 21600"/>
              <a:gd name="T4" fmla="*/ 139486 w 21600"/>
              <a:gd name="T5" fmla="*/ 695457 h 21600"/>
              <a:gd name="T6" fmla="*/ 0 w 21600"/>
              <a:gd name="T7" fmla="*/ 1043186 h 21600"/>
              <a:gd name="T8" fmla="*/ 697386 w 21600"/>
              <a:gd name="T9" fmla="*/ 347729 h 21600"/>
              <a:gd name="T10" fmla="*/ 836827 w 21600"/>
              <a:gd name="T11" fmla="*/ 695457 h 21600"/>
              <a:gd name="T12" fmla="*/ 976313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69" name="Tree"/>
          <p:cNvSpPr>
            <a:spLocks noEditPoints="1" noChangeArrowheads="1"/>
          </p:cNvSpPr>
          <p:nvPr/>
        </p:nvSpPr>
        <p:spPr bwMode="auto">
          <a:xfrm>
            <a:off x="4643438" y="3357563"/>
            <a:ext cx="976312" cy="1192212"/>
          </a:xfrm>
          <a:custGeom>
            <a:avLst/>
            <a:gdLst>
              <a:gd name="T0" fmla="*/ 488156 w 21600"/>
              <a:gd name="T1" fmla="*/ 0 h 21600"/>
              <a:gd name="T2" fmla="*/ 278927 w 21600"/>
              <a:gd name="T3" fmla="*/ 347729 h 21600"/>
              <a:gd name="T4" fmla="*/ 139486 w 21600"/>
              <a:gd name="T5" fmla="*/ 695457 h 21600"/>
              <a:gd name="T6" fmla="*/ 0 w 21600"/>
              <a:gd name="T7" fmla="*/ 1043186 h 21600"/>
              <a:gd name="T8" fmla="*/ 697385 w 21600"/>
              <a:gd name="T9" fmla="*/ 347729 h 21600"/>
              <a:gd name="T10" fmla="*/ 836826 w 21600"/>
              <a:gd name="T11" fmla="*/ 695457 h 21600"/>
              <a:gd name="T12" fmla="*/ 976312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70" name="Tree"/>
          <p:cNvSpPr>
            <a:spLocks noEditPoints="1" noChangeArrowheads="1"/>
          </p:cNvSpPr>
          <p:nvPr/>
        </p:nvSpPr>
        <p:spPr bwMode="auto">
          <a:xfrm>
            <a:off x="5795963" y="3068638"/>
            <a:ext cx="976312" cy="1192212"/>
          </a:xfrm>
          <a:custGeom>
            <a:avLst/>
            <a:gdLst>
              <a:gd name="T0" fmla="*/ 488156 w 21600"/>
              <a:gd name="T1" fmla="*/ 0 h 21600"/>
              <a:gd name="T2" fmla="*/ 278927 w 21600"/>
              <a:gd name="T3" fmla="*/ 347729 h 21600"/>
              <a:gd name="T4" fmla="*/ 139486 w 21600"/>
              <a:gd name="T5" fmla="*/ 695457 h 21600"/>
              <a:gd name="T6" fmla="*/ 0 w 21600"/>
              <a:gd name="T7" fmla="*/ 1043186 h 21600"/>
              <a:gd name="T8" fmla="*/ 697385 w 21600"/>
              <a:gd name="T9" fmla="*/ 347729 h 21600"/>
              <a:gd name="T10" fmla="*/ 836826 w 21600"/>
              <a:gd name="T11" fmla="*/ 695457 h 21600"/>
              <a:gd name="T12" fmla="*/ 976312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871" name="AutoShape 34"/>
          <p:cNvSpPr>
            <a:spLocks noChangeArrowheads="1"/>
          </p:cNvSpPr>
          <p:nvPr/>
        </p:nvSpPr>
        <p:spPr bwMode="auto">
          <a:xfrm>
            <a:off x="7956550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2" name="AutoShape 35"/>
          <p:cNvSpPr>
            <a:spLocks noChangeArrowheads="1"/>
          </p:cNvSpPr>
          <p:nvPr/>
        </p:nvSpPr>
        <p:spPr bwMode="auto">
          <a:xfrm>
            <a:off x="8101013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3" name="AutoShape 36"/>
          <p:cNvSpPr>
            <a:spLocks noChangeArrowheads="1"/>
          </p:cNvSpPr>
          <p:nvPr/>
        </p:nvSpPr>
        <p:spPr bwMode="auto">
          <a:xfrm>
            <a:off x="8243888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4" name="AutoShape 37"/>
          <p:cNvSpPr>
            <a:spLocks noChangeArrowheads="1"/>
          </p:cNvSpPr>
          <p:nvPr/>
        </p:nvSpPr>
        <p:spPr bwMode="auto">
          <a:xfrm>
            <a:off x="8388350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5" name="AutoShape 38"/>
          <p:cNvSpPr>
            <a:spLocks noChangeArrowheads="1"/>
          </p:cNvSpPr>
          <p:nvPr/>
        </p:nvSpPr>
        <p:spPr bwMode="auto">
          <a:xfrm>
            <a:off x="8532813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6" name="AutoShape 39"/>
          <p:cNvSpPr>
            <a:spLocks noChangeArrowheads="1"/>
          </p:cNvSpPr>
          <p:nvPr/>
        </p:nvSpPr>
        <p:spPr bwMode="auto">
          <a:xfrm>
            <a:off x="8675688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7" name="AutoShape 40"/>
          <p:cNvSpPr>
            <a:spLocks noChangeArrowheads="1"/>
          </p:cNvSpPr>
          <p:nvPr/>
        </p:nvSpPr>
        <p:spPr bwMode="auto">
          <a:xfrm>
            <a:off x="8820150" y="5805488"/>
            <a:ext cx="142875" cy="790575"/>
          </a:xfrm>
          <a:prstGeom prst="can">
            <a:avLst>
              <a:gd name="adj" fmla="val 13833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35878" name="Tree"/>
          <p:cNvSpPr>
            <a:spLocks noEditPoints="1" noChangeArrowheads="1"/>
          </p:cNvSpPr>
          <p:nvPr/>
        </p:nvSpPr>
        <p:spPr bwMode="auto">
          <a:xfrm>
            <a:off x="7956550" y="3357563"/>
            <a:ext cx="976313" cy="1192212"/>
          </a:xfrm>
          <a:custGeom>
            <a:avLst/>
            <a:gdLst>
              <a:gd name="T0" fmla="*/ 488157 w 21600"/>
              <a:gd name="T1" fmla="*/ 0 h 21600"/>
              <a:gd name="T2" fmla="*/ 278927 w 21600"/>
              <a:gd name="T3" fmla="*/ 347729 h 21600"/>
              <a:gd name="T4" fmla="*/ 139486 w 21600"/>
              <a:gd name="T5" fmla="*/ 695457 h 21600"/>
              <a:gd name="T6" fmla="*/ 0 w 21600"/>
              <a:gd name="T7" fmla="*/ 1043186 h 21600"/>
              <a:gd name="T8" fmla="*/ 697386 w 21600"/>
              <a:gd name="T9" fmla="*/ 347729 h 21600"/>
              <a:gd name="T10" fmla="*/ 836827 w 21600"/>
              <a:gd name="T11" fmla="*/ 695457 h 21600"/>
              <a:gd name="T12" fmla="*/ 976313 w 21600"/>
              <a:gd name="T13" fmla="*/ 1043186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gradFill rotWithShape="1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39" name="novogodny_majach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35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485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0.00023 C 0.04636 -0.00116 0.05296 -0.00301 0.0599 -0.00463 C 0.23299 -0.00209 0.1691 0.00023 0.25157 -0.00348 C 0.2599 -0.01019 0.25643 -0.00741 0.26181 -0.01158 C 0.26407 -0.01343 0.27049 -0.01389 0.27049 -0.01366 C 0.30365 -0.01181 0.33681 -0.01158 0.37014 -0.01158 " pathEditMode="relative" rAng="0" ptsTypes="fffffA">
                                      <p:cBhvr>
                                        <p:cTn id="25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014 -0.01157 C 0.37083 -0.00949 0.37135 -0.00718 0.37309 -0.00486 C 0.375 -0.00278 0.3783 -0.00301 0.38403 -0.00093 C 0.39271 0.00255 0.39705 0.00602 0.41302 0.0088 C 0.41701 0.00949 0.42274 0.00972 0.42708 0.01019 C 0.4441 0.01227 0.43837 0.01412 0.46337 0.01574 C 0.4783 0.01852 0.50503 0.01806 0.52483 0.01852 C 0.55295 0.01991 0.5342 0.01898 0.58264 0.01898 " pathEditMode="relative" rAng="0" ptsTypes="fffffffA">
                                      <p:cBhvr>
                                        <p:cTn id="2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4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-0.04722 C -0.04358 -0.0493 -0.05104 -0.05231 -0.05868 -0.05602 C -0.06354 -0.06227 -0.06893 -0.06875 -0.07535 -0.07153 C -0.08542 -0.08032 -0.09549 -0.08241 -0.10712 -0.08495 C -0.1099 -0.08565 -0.11268 -0.08611 -0.11563 -0.08704 C -0.11875 -0.08819 -0.12535 -0.09166 -0.12535 -0.09143 C -0.12986 -0.09722 -0.13195 -0.10254 -0.13716 -0.10717 C -0.1441 -0.12129 -0.15122 -0.12847 -0.16372 -0.13148 C -0.17153 -0.13333 -0.17934 -0.13449 -0.18716 -0.13611 C -0.19045 -0.1368 -0.19705 -0.13819 -0.19705 -0.13796 C -0.20539 -0.1419 -0.21372 -0.14583 -0.22223 -0.1493 C -0.26094 -0.14861 -0.30504 -0.17106 -0.33872 -0.14491 C -0.34479 -0.14028 -0.34688 -0.13704 -0.35382 -0.13379 C -0.35886 -0.12361 -0.36511 -0.12338 -0.37379 -0.12037 C -0.38525 -0.11018 -0.37986 -0.11319 -0.38872 -0.10926 C -0.41337 -0.06065 -0.49358 -0.09375 -0.53872 -0.09375 " pathEditMode="relative" rAng="0" ptsTypes="fffffffffffffffA">
                                      <p:cBhvr>
                                        <p:cTn id="69" dur="5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74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7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264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5123" grpId="0" animBg="1"/>
      <p:bldP spid="5134" grpId="0" animBg="1"/>
      <p:bldP spid="5135" grpId="0" animBg="1"/>
      <p:bldP spid="5136" grpId="0" animBg="1"/>
      <p:bldP spid="5137" grpId="0" animBg="1"/>
      <p:bldP spid="5138" grpId="0" animBg="1"/>
      <p:bldP spid="5139" grpId="0" animBg="1"/>
      <p:bldP spid="5140" grpId="0" animBg="1"/>
      <p:bldP spid="5142" grpId="0" animBg="1"/>
      <p:bldP spid="5142" grpId="1" animBg="1"/>
      <p:bldP spid="5149" grpId="0" animBg="1"/>
      <p:bldP spid="5150" grpId="0" animBg="1"/>
      <p:bldP spid="51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79638" y="403225"/>
            <a:ext cx="6332537" cy="5143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B31933"/>
                </a:solidFill>
              </a:rPr>
              <a:t>ПРОВЕРЬ  СЕБЯ</a:t>
            </a:r>
          </a:p>
        </p:txBody>
      </p:sp>
      <p:pic>
        <p:nvPicPr>
          <p:cNvPr id="36867" name="Picture 7" descr="AMERI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4532313"/>
            <a:ext cx="2286000" cy="2325687"/>
          </a:xfrm>
          <a:noFill/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1071563" y="2786063"/>
            <a:ext cx="1571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008000"/>
                </a:solidFill>
              </a:rPr>
              <a:t>шёл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0313" y="1214438"/>
            <a:ext cx="2000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FF0000"/>
                </a:solidFill>
                <a:latin typeface="Monotype Corsiva" pitchFamily="66" charset="0"/>
              </a:rPr>
              <a:t>по</a:t>
            </a:r>
            <a:r>
              <a:rPr lang="ru-RU" altLang="ru-RU" sz="4800" smtClean="0">
                <a:solidFill>
                  <a:prstClr val="black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143375" y="1571625"/>
            <a:ext cx="2168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FE2A3E"/>
                </a:solidFill>
                <a:latin typeface="Monotype Corsiva" pitchFamily="66" charset="0"/>
              </a:rPr>
              <a:t>подо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r>
              <a:rPr lang="ru-RU" altLang="ru-RU" sz="3600" smtClean="0">
                <a:solidFill>
                  <a:srgbClr val="4E3B30"/>
                </a:solidFill>
                <a:latin typeface="Monotype Corsiva" pitchFamily="66" charset="0"/>
              </a:rPr>
              <a:t> 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072063" y="2143125"/>
            <a:ext cx="18827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EF1111"/>
                </a:solidFill>
                <a:latin typeface="Monotype Corsiva" pitchFamily="66" charset="0"/>
              </a:rPr>
              <a:t>при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929313" y="3000375"/>
            <a:ext cx="1533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CE102B"/>
                </a:solidFill>
                <a:latin typeface="Monotype Corsiva" pitchFamily="66" charset="0"/>
              </a:rPr>
              <a:t>за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22538" name="Прямоугольник 10"/>
          <p:cNvSpPr>
            <a:spLocks noChangeArrowheads="1"/>
          </p:cNvSpPr>
          <p:nvPr/>
        </p:nvSpPr>
        <p:spPr bwMode="auto">
          <a:xfrm>
            <a:off x="2286000" y="5857875"/>
            <a:ext cx="16462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D30707"/>
                </a:solidFill>
                <a:latin typeface="Monotype Corsiva" pitchFamily="66" charset="0"/>
              </a:rPr>
              <a:t>вы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шел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22539" name="Прямоугольник 11"/>
          <p:cNvSpPr>
            <a:spLocks noChangeArrowheads="1"/>
          </p:cNvSpPr>
          <p:nvPr/>
        </p:nvSpPr>
        <p:spPr bwMode="auto">
          <a:xfrm>
            <a:off x="3714750" y="5214938"/>
            <a:ext cx="20177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E51524"/>
                </a:solidFill>
                <a:latin typeface="Monotype Corsiva" pitchFamily="66" charset="0"/>
              </a:rPr>
              <a:t>пере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22540" name="Прямоугольник 12"/>
          <p:cNvSpPr>
            <a:spLocks noChangeArrowheads="1"/>
          </p:cNvSpPr>
          <p:nvPr/>
        </p:nvSpPr>
        <p:spPr bwMode="auto">
          <a:xfrm>
            <a:off x="5000625" y="4572000"/>
            <a:ext cx="1844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E80E13"/>
                </a:solidFill>
                <a:latin typeface="Monotype Corsiva" pitchFamily="66" charset="0"/>
              </a:rPr>
              <a:t>про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  <p:sp>
        <p:nvSpPr>
          <p:cNvPr id="22541" name="Прямоугольник 13"/>
          <p:cNvSpPr>
            <a:spLocks noChangeArrowheads="1"/>
          </p:cNvSpPr>
          <p:nvPr/>
        </p:nvSpPr>
        <p:spPr bwMode="auto">
          <a:xfrm>
            <a:off x="6143625" y="3857625"/>
            <a:ext cx="12906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800" smtClean="0">
                <a:solidFill>
                  <a:srgbClr val="EF0F24"/>
                </a:solidFill>
                <a:latin typeface="Monotype Corsiva" pitchFamily="66" charset="0"/>
              </a:rPr>
              <a:t>у</a:t>
            </a:r>
            <a:r>
              <a:rPr lang="ru-RU" altLang="ru-RU" sz="4800" smtClean="0">
                <a:solidFill>
                  <a:srgbClr val="4E3B30"/>
                </a:solidFill>
                <a:latin typeface="Monotype Corsiva" pitchFamily="66" charset="0"/>
              </a:rPr>
              <a:t>шёл</a:t>
            </a:r>
            <a:endParaRPr lang="ru-RU" altLang="ru-RU" sz="480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143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7" grpId="0"/>
      <p:bldP spid="8" grpId="0"/>
      <p:bldP spid="9" grpId="0"/>
      <p:bldP spid="10" grpId="0"/>
      <p:bldP spid="22538" grpId="0"/>
      <p:bldP spid="22539" grpId="0"/>
      <p:bldP spid="22540" grpId="0"/>
      <p:bldP spid="225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3217" y="980728"/>
            <a:ext cx="74975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chemeClr val="bg1">
                    <a:lumMod val="95000"/>
                  </a:schemeClr>
                </a:solidFill>
              </a:rPr>
              <a:t>в</a:t>
            </a:r>
            <a:r>
              <a:rPr lang="ru-RU" sz="5400" b="1" i="1" dirty="0" smtClean="0">
                <a:solidFill>
                  <a:schemeClr val="bg1">
                    <a:lumMod val="95000"/>
                  </a:schemeClr>
                </a:solidFill>
              </a:rPr>
              <a:t>  по  у  за  до  под  с  от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1904058"/>
            <a:ext cx="53285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Приставки?</a:t>
            </a:r>
          </a:p>
          <a:p>
            <a:pPr algn="ctr"/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Предлоги?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Sony\Pictures\69490770_0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17032"/>
            <a:ext cx="2880320" cy="246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6732240" y="2728667"/>
            <a:ext cx="1872208" cy="936104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2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8689" y="2930260"/>
            <a:ext cx="68203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Научиться различать </a:t>
            </a:r>
          </a:p>
          <a:p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приставки и предлоги.</a:t>
            </a:r>
            <a:endParaRPr lang="ru-RU" sz="4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877" y="4509120"/>
            <a:ext cx="83679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2.Научиться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правильно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писать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приставки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предлоги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со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словом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402" y="836712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«Правописание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приставок и предлогов»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3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564930"/>
              </p:ext>
            </p:extLst>
          </p:nvPr>
        </p:nvGraphicFramePr>
        <p:xfrm>
          <a:off x="1547813" y="1196975"/>
          <a:ext cx="6119812" cy="4102100"/>
        </p:xfrm>
        <a:graphic>
          <a:graphicData uri="http://schemas.openxmlformats.org/drawingml/2006/table">
            <a:tbl>
              <a:tblPr/>
              <a:tblGrid>
                <a:gridCol w="2851150"/>
                <a:gridCol w="3268662"/>
              </a:tblGrid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(до)ехал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(до)деревни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(по)бежал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(по)дороге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(про)читал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(про)город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(под)полз</a:t>
                      </a: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под)яблоню</a:t>
                      </a:r>
                      <a:endParaRPr kumimoji="0" lang="ru-RU" sz="4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6675" marR="66675" marT="66675" marB="6667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70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219</Words>
  <Application>Microsoft Office PowerPoint</Application>
  <PresentationFormat>Экран (4:3)</PresentationFormat>
  <Paragraphs>82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Тема Office</vt:lpstr>
      <vt:lpstr>1_Тема Office</vt:lpstr>
      <vt:lpstr>Трек</vt:lpstr>
      <vt:lpstr>1_Трек</vt:lpstr>
      <vt:lpstr>2_Трек</vt:lpstr>
      <vt:lpstr> </vt:lpstr>
      <vt:lpstr>Презентация PowerPoint</vt:lpstr>
      <vt:lpstr>Презентация PowerPoint</vt:lpstr>
      <vt:lpstr>ПРИСТАВКА</vt:lpstr>
      <vt:lpstr>Презентация PowerPoint</vt:lpstr>
      <vt:lpstr>ПРОВЕРЬ 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Sony</dc:creator>
  <cp:lastModifiedBy>Слава</cp:lastModifiedBy>
  <cp:revision>71</cp:revision>
  <dcterms:created xsi:type="dcterms:W3CDTF">2013-12-12T14:23:55Z</dcterms:created>
  <dcterms:modified xsi:type="dcterms:W3CDTF">2016-01-18T15:57:38Z</dcterms:modified>
</cp:coreProperties>
</file>