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4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19.12.2023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stihi.ru/avtor/smetanin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71934" y="4429132"/>
            <a:ext cx="4629128" cy="182880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Автор:</a:t>
            </a:r>
            <a:br>
              <a:rPr lang="ru-RU" sz="2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Даниленко Анастасия Константиновна,</a:t>
            </a:r>
            <a:br>
              <a:rPr lang="ru-RU" sz="2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  <a:endParaRPr lang="ru-RU" sz="20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428604"/>
            <a:ext cx="7772400" cy="2928958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Муниципальное казенное общеобразовательное учреждение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Шегарская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средняя общеобразовательная школа №2»</a:t>
            </a:r>
            <a:endParaRPr lang="en-U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VI Всероссийский конкурс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«Моя лучшая методическая разработка»</a:t>
            </a:r>
          </a:p>
          <a:p>
            <a:pPr algn="ctr"/>
            <a:endParaRPr lang="en-U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«Карманные деньги»</a:t>
            </a:r>
            <a:endParaRPr lang="ru-RU" sz="36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 smtClean="0"/>
              <a:t> </a:t>
            </a:r>
            <a:endParaRPr lang="ru-RU" dirty="0" smtClean="0"/>
          </a:p>
          <a:p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4338" name="Picture 2" descr="Карманные деньги детям: за и против | Финансовый гений | Дзе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2571744"/>
            <a:ext cx="4071966" cy="2709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398978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 smtClean="0"/>
              <a:t>Тема занятия</a:t>
            </a:r>
            <a:r>
              <a:rPr lang="ru-RU" dirty="0" smtClean="0"/>
              <a:t>: «Карманные деньги»</a:t>
            </a:r>
          </a:p>
          <a:p>
            <a:r>
              <a:rPr lang="ru-RU" b="1" dirty="0" smtClean="0"/>
              <a:t>Тип урока: </a:t>
            </a:r>
            <a:r>
              <a:rPr lang="ru-RU" dirty="0" smtClean="0"/>
              <a:t>урок усвоения новых знаний</a:t>
            </a:r>
          </a:p>
          <a:p>
            <a:r>
              <a:rPr lang="ru-RU" b="1" dirty="0" smtClean="0"/>
              <a:t>Цель:</a:t>
            </a:r>
            <a:r>
              <a:rPr lang="ru-RU" dirty="0" smtClean="0"/>
              <a:t> </a:t>
            </a:r>
          </a:p>
          <a:p>
            <a:r>
              <a:rPr lang="ru-RU" b="1" dirty="0" smtClean="0"/>
              <a:t>образовательные:</a:t>
            </a:r>
            <a:r>
              <a:rPr lang="ru-RU" dirty="0" smtClean="0"/>
              <a:t>  </a:t>
            </a:r>
          </a:p>
          <a:p>
            <a:r>
              <a:rPr lang="ru-RU" dirty="0" smtClean="0"/>
              <a:t>- подвести к выводу о разумном расходовании карманных денег; </a:t>
            </a:r>
          </a:p>
          <a:p>
            <a:r>
              <a:rPr lang="ru-RU" dirty="0" smtClean="0"/>
              <a:t>- формировать умение обобщать и сравнивать понятия и факты; </a:t>
            </a:r>
          </a:p>
          <a:p>
            <a:r>
              <a:rPr lang="ru-RU" dirty="0" smtClean="0"/>
              <a:t>-познакомить с основами темы финансовой грамотности.</a:t>
            </a:r>
          </a:p>
          <a:p>
            <a:r>
              <a:rPr lang="ru-RU" b="1" dirty="0" smtClean="0"/>
              <a:t>воспитательные: </a:t>
            </a:r>
            <a:endParaRPr lang="ru-RU" dirty="0" smtClean="0"/>
          </a:p>
          <a:p>
            <a:r>
              <a:rPr lang="ru-RU" b="1" dirty="0" smtClean="0"/>
              <a:t>- </a:t>
            </a:r>
            <a:r>
              <a:rPr lang="ru-RU" dirty="0" smtClean="0"/>
              <a:t>создать атмосферу коллективного поиска, радости познания и преодоления трудностей.</a:t>
            </a:r>
          </a:p>
          <a:p>
            <a:r>
              <a:rPr lang="ru-RU" b="1" dirty="0" smtClean="0"/>
              <a:t>Задачи:</a:t>
            </a:r>
            <a:endParaRPr lang="ru-RU" dirty="0" smtClean="0"/>
          </a:p>
          <a:p>
            <a:r>
              <a:rPr lang="ru-RU" dirty="0" smtClean="0"/>
              <a:t>- формирование осознанного отношения к деньгам;</a:t>
            </a:r>
          </a:p>
          <a:p>
            <a:r>
              <a:rPr lang="ru-RU" dirty="0" smtClean="0"/>
              <a:t>- способствовать развитию речи, мышления, память и творческих способностей;</a:t>
            </a:r>
          </a:p>
          <a:p>
            <a:r>
              <a:rPr lang="ru-RU" dirty="0" smtClean="0"/>
              <a:t>- развивать умения работать в команде;</a:t>
            </a:r>
          </a:p>
          <a:p>
            <a:r>
              <a:rPr lang="ru-RU" dirty="0" smtClean="0"/>
              <a:t> - развивать умения анализировать ситуации и самостоятельно решать финансовые задачи;</a:t>
            </a:r>
          </a:p>
          <a:p>
            <a:r>
              <a:rPr lang="ru-RU" dirty="0" smtClean="0"/>
              <a:t>- способствовать формированию экономического образа мышления;</a:t>
            </a:r>
          </a:p>
          <a:p>
            <a:r>
              <a:rPr lang="ru-RU" dirty="0" smtClean="0"/>
              <a:t>- научить применять полученные теоретические знания по финансовой грамотности в практической ситуации.</a:t>
            </a:r>
          </a:p>
          <a:p>
            <a:r>
              <a:rPr lang="ru-RU" b="1" dirty="0" smtClean="0"/>
              <a:t>Оборудование:</a:t>
            </a:r>
            <a:r>
              <a:rPr lang="ru-RU" dirty="0" smtClean="0"/>
              <a:t>  ноутбук,  проектор,  экран,  мешочек с номерами столов,  раздаточный материал,  песочные часы.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Азбука денег тетушки Совы все серии подряд - YouTub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7" y="428604"/>
            <a:ext cx="8286808" cy="6000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68473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4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Карманные деньги</a:t>
            </a:r>
          </a:p>
          <a:p>
            <a:pPr fontAlgn="base">
              <a:buNone/>
            </a:pPr>
            <a:r>
              <a:rPr lang="en-US" sz="43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Мне вечером выдали</a:t>
            </a:r>
            <a:br>
              <a:rPr lang="ru-RU" sz="4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Деньги карманные.</a:t>
            </a:r>
            <a:br>
              <a:rPr lang="ru-RU" sz="4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Но деньги карманные</a:t>
            </a:r>
            <a:br>
              <a:rPr lang="ru-RU" sz="4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Очень уж странные:</a:t>
            </a:r>
            <a:br>
              <a:rPr lang="ru-RU" sz="4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В кармане штанов</a:t>
            </a:r>
            <a:br>
              <a:rPr lang="ru-RU" sz="4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Только ночь скоротали,</a:t>
            </a:r>
            <a:br>
              <a:rPr lang="ru-RU" sz="4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А утром...</a:t>
            </a:r>
            <a:br>
              <a:rPr lang="ru-RU" sz="4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300" dirty="0" err="1" smtClean="0">
                <a:latin typeface="Times New Roman" pitchFamily="18" charset="0"/>
                <a:cs typeface="Times New Roman" pitchFamily="18" charset="0"/>
              </a:rPr>
              <a:t>Конфетно-жевачными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 стали.</a:t>
            </a:r>
          </a:p>
          <a:p>
            <a:pPr algn="r">
              <a:buNone/>
            </a:pPr>
            <a:endParaRPr lang="en-US" sz="4000" b="1" dirty="0" smtClean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pPr algn="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Андрей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Сметанин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Дети и карманные деньги | Центр перинатальной психологии Марины Ланцбург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1643050"/>
            <a:ext cx="2804326" cy="18695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285860"/>
            <a:ext cx="8183880" cy="5045208"/>
          </a:xfrm>
        </p:spPr>
        <p:txBody>
          <a:bodyPr/>
          <a:lstStyle/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Сегодня я узнал…</a:t>
            </a:r>
          </a:p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Урок дал мне для жизни…</a:t>
            </a:r>
          </a:p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Было интересно узнать…</a:t>
            </a:r>
          </a:p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Было трудно…</a:t>
            </a:r>
          </a:p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Теперь я могу…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7410" name="Picture 2" descr="Деньги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2357430"/>
            <a:ext cx="3095625" cy="4333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571744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Спасибо за урок.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Мерцающие картинки деньги сыпятся скачать бесплатно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1088682" y="642918"/>
            <a:ext cx="7466699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34</TotalTime>
  <Words>133</Words>
  <PresentationFormat>Экран (4:3)</PresentationFormat>
  <Paragraphs>38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Аспект</vt:lpstr>
      <vt:lpstr>Автор: Даниленко Анастасия Константиновна, учитель начальных классов</vt:lpstr>
      <vt:lpstr>Слайд 2</vt:lpstr>
      <vt:lpstr>Слайд 3</vt:lpstr>
      <vt:lpstr>Слайд 4</vt:lpstr>
      <vt:lpstr>Молодцы!</vt:lpstr>
      <vt:lpstr> Спасибо за урок.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Автор: Даниленко Анастасия Константиновна, учитель начальных классов</dc:title>
  <dc:creator>Evg</dc:creator>
  <cp:lastModifiedBy>Evg</cp:lastModifiedBy>
  <cp:revision>7</cp:revision>
  <dcterms:created xsi:type="dcterms:W3CDTF">2023-12-18T13:48:57Z</dcterms:created>
  <dcterms:modified xsi:type="dcterms:W3CDTF">2023-12-18T17:53:40Z</dcterms:modified>
</cp:coreProperties>
</file>