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8" r:id="rId1"/>
  </p:sldMasterIdLst>
  <p:sldIdLst>
    <p:sldId id="256" r:id="rId2"/>
    <p:sldId id="258" r:id="rId3"/>
    <p:sldId id="285" r:id="rId4"/>
    <p:sldId id="259" r:id="rId5"/>
    <p:sldId id="257" r:id="rId6"/>
    <p:sldId id="260" r:id="rId7"/>
    <p:sldId id="284" r:id="rId8"/>
    <p:sldId id="286" r:id="rId9"/>
    <p:sldId id="262" r:id="rId10"/>
    <p:sldId id="268" r:id="rId11"/>
    <p:sldId id="271" r:id="rId12"/>
    <p:sldId id="267" r:id="rId13"/>
    <p:sldId id="272" r:id="rId14"/>
    <p:sldId id="273" r:id="rId15"/>
    <p:sldId id="274" r:id="rId16"/>
    <p:sldId id="269" r:id="rId17"/>
    <p:sldId id="275" r:id="rId18"/>
    <p:sldId id="281" r:id="rId19"/>
    <p:sldId id="277" r:id="rId20"/>
    <p:sldId id="279" r:id="rId21"/>
    <p:sldId id="280" r:id="rId22"/>
    <p:sldId id="287" r:id="rId23"/>
    <p:sldId id="282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2" d="100"/>
          <a:sy n="62" d="100"/>
        </p:scale>
        <p:origin x="102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61DD-5D00-4AB3-BC33-06F288B446C9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61A5-6979-4304-8E05-18B9C97A7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631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61DD-5D00-4AB3-BC33-06F288B446C9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61A5-6979-4304-8E05-18B9C97A7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292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61DD-5D00-4AB3-BC33-06F288B446C9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61A5-6979-4304-8E05-18B9C97A7AC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04598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61DD-5D00-4AB3-BC33-06F288B446C9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61A5-6979-4304-8E05-18B9C97A7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6824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61DD-5D00-4AB3-BC33-06F288B446C9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61A5-6979-4304-8E05-18B9C97A7AC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83007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61DD-5D00-4AB3-BC33-06F288B446C9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61A5-6979-4304-8E05-18B9C97A7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6174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61DD-5D00-4AB3-BC33-06F288B446C9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61A5-6979-4304-8E05-18B9C97A7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2577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61DD-5D00-4AB3-BC33-06F288B446C9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61A5-6979-4304-8E05-18B9C97A7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259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61DD-5D00-4AB3-BC33-06F288B446C9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61A5-6979-4304-8E05-18B9C97A7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007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61DD-5D00-4AB3-BC33-06F288B446C9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61A5-6979-4304-8E05-18B9C97A7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537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61DD-5D00-4AB3-BC33-06F288B446C9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61A5-6979-4304-8E05-18B9C97A7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872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61DD-5D00-4AB3-BC33-06F288B446C9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61A5-6979-4304-8E05-18B9C97A7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410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61DD-5D00-4AB3-BC33-06F288B446C9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61A5-6979-4304-8E05-18B9C97A7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057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61DD-5D00-4AB3-BC33-06F288B446C9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61A5-6979-4304-8E05-18B9C97A7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906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61DD-5D00-4AB3-BC33-06F288B446C9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61A5-6979-4304-8E05-18B9C97A7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41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161DD-5D00-4AB3-BC33-06F288B446C9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B61A5-6979-4304-8E05-18B9C97A7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408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161DD-5D00-4AB3-BC33-06F288B446C9}" type="datetimeFigureOut">
              <a:rPr lang="ru-RU" smtClean="0"/>
              <a:t>26.09.2025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09B61A5-6979-4304-8E05-18B9C97A7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238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  <p:sldLayoutId id="2147483910" r:id="rId12"/>
    <p:sldLayoutId id="2147483911" r:id="rId13"/>
    <p:sldLayoutId id="2147483912" r:id="rId14"/>
    <p:sldLayoutId id="2147483913" r:id="rId15"/>
    <p:sldLayoutId id="214748391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jp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8002385" cy="2468735"/>
          </a:xfrm>
        </p:spPr>
        <p:txBody>
          <a:bodyPr/>
          <a:lstStyle/>
          <a:p>
            <a:pPr algn="ctr"/>
            <a:br>
              <a:rPr lang="ru-RU" dirty="0"/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 нравственно –патриотическому воспитанию дошкольников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«Родина моя – Россия»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94807" y="4050833"/>
            <a:ext cx="7622770" cy="1096899"/>
          </a:xfrm>
        </p:spPr>
        <p:txBody>
          <a:bodyPr>
            <a:normAutofit fontScale="25000" lnSpcReduction="20000"/>
          </a:bodyPr>
          <a:lstStyle/>
          <a:p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воспитатель </a:t>
            </a:r>
          </a:p>
          <a:p>
            <a:r>
              <a:rPr lang="ru-RU" sz="960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квалификационной категории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Гукова Марина </a:t>
            </a:r>
            <a:r>
              <a:rPr lang="ru-RU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Вагизовна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детский сад №6 «Ромашка» </a:t>
            </a:r>
          </a:p>
          <a:p>
            <a:r>
              <a:rPr lang="ru-RU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г.Холмск</a:t>
            </a:r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2025г.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7238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9644" y="1986741"/>
            <a:ext cx="4295256" cy="45138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82" y="1986741"/>
            <a:ext cx="6181898" cy="4580313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 Коллективная работа, </a:t>
            </a:r>
            <a:br>
              <a:rPr lang="ru-RU" dirty="0"/>
            </a:br>
            <a:r>
              <a:rPr lang="ru-RU" dirty="0"/>
              <a:t>оформление патриотического уголка.</a:t>
            </a:r>
          </a:p>
        </p:txBody>
      </p:sp>
    </p:spTree>
    <p:extLst>
      <p:ext uri="{BB962C8B-B14F-4D97-AF65-F5344CB8AC3E}">
        <p14:creationId xmlns:p14="http://schemas.microsoft.com/office/powerpoint/2010/main" val="4036898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953" y="1097279"/>
            <a:ext cx="4586201" cy="57025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3" y="1155469"/>
            <a:ext cx="6974378" cy="564434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08065"/>
            <a:ext cx="9700953" cy="68995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Совместная с родителями работа </a:t>
            </a:r>
            <a:br>
              <a:rPr lang="ru-RU" dirty="0"/>
            </a:br>
            <a:r>
              <a:rPr lang="ru-RU" dirty="0"/>
              <a:t>«Я путешествую по родной стране».</a:t>
            </a:r>
          </a:p>
        </p:txBody>
      </p:sp>
    </p:spTree>
    <p:extLst>
      <p:ext uri="{BB962C8B-B14F-4D97-AF65-F5344CB8AC3E}">
        <p14:creationId xmlns:p14="http://schemas.microsoft.com/office/powerpoint/2010/main" val="18719857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141" y="1945178"/>
            <a:ext cx="3953305" cy="47133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88" y="1945178"/>
            <a:ext cx="4195350" cy="47133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138" y="365125"/>
            <a:ext cx="8743000" cy="1325563"/>
          </a:xfrm>
        </p:spPr>
        <p:txBody>
          <a:bodyPr>
            <a:normAutofit/>
          </a:bodyPr>
          <a:lstStyle/>
          <a:p>
            <a:pPr algn="ctr"/>
            <a:br>
              <a:rPr lang="ru-RU" dirty="0"/>
            </a:br>
            <a:r>
              <a:rPr lang="ru-RU" dirty="0"/>
              <a:t>Памятники моего города.</a:t>
            </a:r>
          </a:p>
        </p:txBody>
      </p:sp>
    </p:spTree>
    <p:extLst>
      <p:ext uri="{BB962C8B-B14F-4D97-AF65-F5344CB8AC3E}">
        <p14:creationId xmlns:p14="http://schemas.microsoft.com/office/powerpoint/2010/main" val="29911426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55864"/>
            <a:ext cx="4306278" cy="64003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15" y="155864"/>
            <a:ext cx="4201785" cy="64481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425" y="1230283"/>
            <a:ext cx="2269375" cy="262682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Столица нашей Родины-</a:t>
            </a:r>
            <a:br>
              <a:rPr lang="ru-RU" dirty="0"/>
            </a:br>
            <a:r>
              <a:rPr lang="ru-RU" dirty="0"/>
              <a:t>город- герой Москва</a:t>
            </a:r>
          </a:p>
        </p:txBody>
      </p:sp>
    </p:spTree>
    <p:extLst>
      <p:ext uri="{BB962C8B-B14F-4D97-AF65-F5344CB8AC3E}">
        <p14:creationId xmlns:p14="http://schemas.microsoft.com/office/powerpoint/2010/main" val="27052286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46" y="635923"/>
            <a:ext cx="4682686" cy="55861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1" y="635922"/>
            <a:ext cx="4822092" cy="558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2826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378" y="964808"/>
            <a:ext cx="3597499" cy="54567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2" y="964807"/>
            <a:ext cx="3710751" cy="54567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401" y="1363287"/>
            <a:ext cx="2805723" cy="4578182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224445"/>
            <a:ext cx="8729749" cy="1138842"/>
          </a:xfrm>
        </p:spPr>
        <p:txBody>
          <a:bodyPr/>
          <a:lstStyle/>
          <a:p>
            <a:pPr algn="ctr"/>
            <a:r>
              <a:rPr lang="ru-RU" dirty="0"/>
              <a:t>Памятники моего города</a:t>
            </a:r>
          </a:p>
        </p:txBody>
      </p:sp>
    </p:spTree>
    <p:extLst>
      <p:ext uri="{BB962C8B-B14F-4D97-AF65-F5344CB8AC3E}">
        <p14:creationId xmlns:p14="http://schemas.microsoft.com/office/powerpoint/2010/main" val="235883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1356258"/>
            <a:ext cx="3696676" cy="54019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745" y="637242"/>
            <a:ext cx="3853339" cy="61210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7754" y="365761"/>
            <a:ext cx="3235569" cy="63924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7943"/>
            <a:ext cx="4721629" cy="117209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Город – герой Волгоград</a:t>
            </a:r>
          </a:p>
        </p:txBody>
      </p:sp>
    </p:spTree>
    <p:extLst>
      <p:ext uri="{BB962C8B-B14F-4D97-AF65-F5344CB8AC3E}">
        <p14:creationId xmlns:p14="http://schemas.microsoft.com/office/powerpoint/2010/main" val="31734992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364" y="2034310"/>
            <a:ext cx="4139667" cy="40460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129" y="1582622"/>
            <a:ext cx="6107327" cy="4665778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Город – герой Владивосток</a:t>
            </a:r>
          </a:p>
        </p:txBody>
      </p:sp>
    </p:spTree>
    <p:extLst>
      <p:ext uri="{BB962C8B-B14F-4D97-AF65-F5344CB8AC3E}">
        <p14:creationId xmlns:p14="http://schemas.microsoft.com/office/powerpoint/2010/main" val="30417446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302" y="1778923"/>
            <a:ext cx="4868835" cy="50790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079" y="1712422"/>
            <a:ext cx="4804015" cy="5145578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Мы в детской библиотеке «День птиц»</a:t>
            </a:r>
          </a:p>
        </p:txBody>
      </p:sp>
    </p:spTree>
    <p:extLst>
      <p:ext uri="{BB962C8B-B14F-4D97-AF65-F5344CB8AC3E}">
        <p14:creationId xmlns:p14="http://schemas.microsoft.com/office/powerpoint/2010/main" val="42153616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892" y="1504921"/>
            <a:ext cx="2328984" cy="34969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47" y="1504921"/>
            <a:ext cx="2164730" cy="34969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494" y="1992923"/>
            <a:ext cx="3271133" cy="4681416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90451" y="365125"/>
            <a:ext cx="6682739" cy="1325563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Акция «Окна Победы», «Письмо солдату»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DBD8A43-8465-403F-8A92-4679C9E714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894" y="1992923"/>
            <a:ext cx="2949380" cy="468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903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840" y="2202873"/>
            <a:ext cx="5871556" cy="44140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87" y="1546167"/>
            <a:ext cx="5143500" cy="4779818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290945"/>
            <a:ext cx="8596668" cy="1639455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библиотека им. Ю. Николаева. Мероприятие «Сахалин мой край родной» </a:t>
            </a:r>
          </a:p>
        </p:txBody>
      </p:sp>
    </p:spTree>
    <p:extLst>
      <p:ext uri="{BB962C8B-B14F-4D97-AF65-F5344CB8AC3E}">
        <p14:creationId xmlns:p14="http://schemas.microsoft.com/office/powerpoint/2010/main" val="8477992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527" y="2007522"/>
            <a:ext cx="6486631" cy="45969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63" y="112223"/>
            <a:ext cx="4622138" cy="331677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494714" y="112222"/>
            <a:ext cx="3890355" cy="178307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 ветераном, изготовление открытки – сопричастность к истории нашей страны</a:t>
            </a:r>
            <a:r>
              <a:rPr lang="ru-RU" dirty="0"/>
              <a:t>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B551890-7BD4-49AE-B1C8-83E50339E0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63" y="3855343"/>
            <a:ext cx="4622138" cy="289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2766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581" y="1047404"/>
            <a:ext cx="4544637" cy="57357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9" y="1346661"/>
            <a:ext cx="7491612" cy="5436524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0946" y="149630"/>
            <a:ext cx="9069186" cy="128016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Оформление патриотического стенда, книжного уголка.</a:t>
            </a:r>
          </a:p>
        </p:txBody>
      </p:sp>
    </p:spTree>
    <p:extLst>
      <p:ext uri="{BB962C8B-B14F-4D97-AF65-F5344CB8AC3E}">
        <p14:creationId xmlns:p14="http://schemas.microsoft.com/office/powerpoint/2010/main" val="6468494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290945"/>
            <a:ext cx="8596668" cy="1639455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Акция «Триколор родной страны».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430604-6C3A-4126-91A3-E654DD75A8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330" y="3719593"/>
            <a:ext cx="4447310" cy="28474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86986BF-594E-491B-973F-7160AC0A87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330" y="914401"/>
            <a:ext cx="4447310" cy="269670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B591267-603E-4D2C-A37D-2CAAE60FB8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72" y="914401"/>
            <a:ext cx="4594870" cy="565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006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353" y="1615874"/>
            <a:ext cx="7223760" cy="50790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8605058" cy="1455362"/>
          </a:xfrm>
        </p:spPr>
        <p:txBody>
          <a:bodyPr/>
          <a:lstStyle/>
          <a:p>
            <a:pPr algn="ctr"/>
            <a:r>
              <a:rPr lang="ru-RU" dirty="0"/>
              <a:t>Коллективная работа </a:t>
            </a:r>
            <a:br>
              <a:rPr lang="ru-RU" dirty="0"/>
            </a:br>
            <a:r>
              <a:rPr lang="ru-RU" dirty="0"/>
              <a:t>«Родина моя – Россия»</a:t>
            </a:r>
          </a:p>
        </p:txBody>
      </p:sp>
    </p:spTree>
    <p:extLst>
      <p:ext uri="{BB962C8B-B14F-4D97-AF65-F5344CB8AC3E}">
        <p14:creationId xmlns:p14="http://schemas.microsoft.com/office/powerpoint/2010/main" val="2017606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290945"/>
            <a:ext cx="8596668" cy="1639455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Мероприятие, приуроченное к 90-летию сахалинского писателя Владимира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Санги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AFEEF6C-8FDD-45F0-AE8D-279BB0C483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212" y="1348352"/>
            <a:ext cx="3466454" cy="492760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6EB075F-FABB-4775-9DB4-98A5C05C54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65" y="1348352"/>
            <a:ext cx="3695701" cy="492846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8DF2393-8936-4A31-8644-33E5B47AB3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789" y="1348353"/>
            <a:ext cx="3695700" cy="492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110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036" y="1820488"/>
            <a:ext cx="7492538" cy="482138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7334" y="224444"/>
            <a:ext cx="8596668" cy="1705956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Вручение благодарности за многолетнее сотрудничество с детской библиотекой и приобщение детей к чтению.</a:t>
            </a:r>
          </a:p>
        </p:txBody>
      </p:sp>
    </p:spTree>
    <p:extLst>
      <p:ext uri="{BB962C8B-B14F-4D97-AF65-F5344CB8AC3E}">
        <p14:creationId xmlns:p14="http://schemas.microsoft.com/office/powerpoint/2010/main" val="1786813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923" y="1729047"/>
            <a:ext cx="7789080" cy="4962698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257695"/>
            <a:ext cx="8596668" cy="167270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эстафете юных чемпионов Всероссийского физкультурного-спортивного комплекса «Готов к труду и обороне», приуроченной к «Году защитника Отечества»</a:t>
            </a:r>
          </a:p>
        </p:txBody>
      </p:sp>
    </p:spTree>
    <p:extLst>
      <p:ext uri="{BB962C8B-B14F-4D97-AF65-F5344CB8AC3E}">
        <p14:creationId xmlns:p14="http://schemas.microsoft.com/office/powerpoint/2010/main" val="41591256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213763" y="1088970"/>
            <a:ext cx="5548746" cy="49128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55225" y="1658391"/>
            <a:ext cx="5486399" cy="40981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69" y="3020015"/>
            <a:ext cx="1725168" cy="24414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69" y="349137"/>
            <a:ext cx="1725168" cy="2441448"/>
          </a:xfrm>
          <a:prstGeom prst="rect">
            <a:avLst/>
          </a:prstGeom>
        </p:spPr>
      </p:pic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D4C7A614-29CB-45A8-93FE-9D29D9285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B622CE94-6DBA-4804-9112-AE8887CD20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 rot="10800000" flipH="1" flipV="1">
            <a:off x="-1503337" y="0"/>
            <a:ext cx="14258441" cy="1031426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32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Народная акция </a:t>
            </a:r>
          </a:p>
          <a:p>
            <a:pPr algn="ctr">
              <a:spcBef>
                <a:spcPts val="0"/>
              </a:spcBef>
            </a:pPr>
            <a:r>
              <a:rPr lang="ru-RU" sz="32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«Рисуем Победу   2025»</a:t>
            </a:r>
          </a:p>
        </p:txBody>
      </p:sp>
    </p:spTree>
    <p:extLst>
      <p:ext uri="{BB962C8B-B14F-4D97-AF65-F5344CB8AC3E}">
        <p14:creationId xmlns:p14="http://schemas.microsoft.com/office/powerpoint/2010/main" val="1391537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290945"/>
            <a:ext cx="8596668" cy="1639455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Международной  акции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«Читаем детям о Великой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Отечественной войне»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0DFFBE0-0DED-48D2-9F9C-6B82E085D3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998" y="1930399"/>
            <a:ext cx="4505690" cy="4636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4036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290945"/>
            <a:ext cx="9908008" cy="1134899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– класс  для детей совместно с родителями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«Голубь мира – голубь Победы!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49889FC-F5F9-4F25-B26B-F5ED8B60FC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21" y="1735810"/>
            <a:ext cx="5164953" cy="444801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A1DAB93-D61D-439B-810C-13ABCACDF4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713" y="1735810"/>
            <a:ext cx="5164953" cy="444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8356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4404" y="1745211"/>
            <a:ext cx="3476984" cy="46883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465" y="1779645"/>
            <a:ext cx="4212492" cy="468837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Настольные игры, просмотр иллюстраций, книг, изучение карты, дидактические игры, т.д.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54DCD4-05BB-4486-9C02-1477F81683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440" y="1779645"/>
            <a:ext cx="3054578" cy="465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90154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Аспект</Template>
  <TotalTime>307</TotalTime>
  <Words>254</Words>
  <Application>Microsoft Office PowerPoint</Application>
  <PresentationFormat>Широкоэкранный</PresentationFormat>
  <Paragraphs>29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Times New Roman</vt:lpstr>
      <vt:lpstr>Trebuchet MS</vt:lpstr>
      <vt:lpstr>Wingdings 3</vt:lpstr>
      <vt:lpstr>Аспект</vt:lpstr>
      <vt:lpstr> Проект по нравственно –патриотическому воспитанию дошкольников  «Родина моя – Россия»</vt:lpstr>
      <vt:lpstr>Детская библиотека им. Ю. Николаева. Мероприятие «Сахалин мой край родной» </vt:lpstr>
      <vt:lpstr>Мероприятие, приуроченное к 90-летию сахалинского писателя Владимира Санги».</vt:lpstr>
      <vt:lpstr>Вручение благодарности за многолетнее сотрудничество с детской библиотекой и приобщение детей к чтению.</vt:lpstr>
      <vt:lpstr>Участие в эстафете юных чемпионов Всероссийского физкультурного-спортивного комплекса «Готов к труду и обороне», приуроченной к «Году защитника Отечества»</vt:lpstr>
      <vt:lpstr>Презентация PowerPoint</vt:lpstr>
      <vt:lpstr>Участие в XVI Международной  акции «Читаем детям о Великой  Отечественной войне» </vt:lpstr>
      <vt:lpstr>Мастер – класс  для детей совместно с родителями  «Голубь мира – голубь Победы! </vt:lpstr>
      <vt:lpstr>Настольные игры, просмотр иллюстраций, книг, изучение карты, дидактические игры, т.д.</vt:lpstr>
      <vt:lpstr> Коллективная работа,  оформление патриотического уголка.</vt:lpstr>
      <vt:lpstr>Совместная с родителями работа  «Я путешествую по родной стране».</vt:lpstr>
      <vt:lpstr> Памятники моего города.</vt:lpstr>
      <vt:lpstr>Столица нашей Родины- город- герой Москва</vt:lpstr>
      <vt:lpstr>Презентация PowerPoint</vt:lpstr>
      <vt:lpstr>Памятники моего города</vt:lpstr>
      <vt:lpstr>Город – герой Волгоград</vt:lpstr>
      <vt:lpstr>Город – герой Владивосток</vt:lpstr>
      <vt:lpstr>Мы в детской библиотеке «День птиц»</vt:lpstr>
      <vt:lpstr>Акция «Окна Победы», «Письмо солдату»</vt:lpstr>
      <vt:lpstr>Встреча с ветераном, изготовление открытки – сопричастность к истории нашей страны.</vt:lpstr>
      <vt:lpstr>Оформление патриотического стенда, книжного уголка.</vt:lpstr>
      <vt:lpstr> Акция «Триколор родной страны».</vt:lpstr>
      <vt:lpstr>Коллективная работа  «Родина моя – Россия»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admin</cp:lastModifiedBy>
  <cp:revision>46</cp:revision>
  <dcterms:created xsi:type="dcterms:W3CDTF">2025-04-13T08:45:17Z</dcterms:created>
  <dcterms:modified xsi:type="dcterms:W3CDTF">2025-09-26T06:17:51Z</dcterms:modified>
</cp:coreProperties>
</file>