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86" r:id="rId2"/>
    <p:sldId id="289" r:id="rId3"/>
    <p:sldId id="257" r:id="rId4"/>
    <p:sldId id="259" r:id="rId5"/>
    <p:sldId id="288" r:id="rId6"/>
    <p:sldId id="279" r:id="rId7"/>
    <p:sldId id="280" r:id="rId8"/>
    <p:sldId id="281" r:id="rId9"/>
    <p:sldId id="29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3D7AD-E7A6-4E2C-8B76-61B076842675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353BB-1C03-44A5-B662-56428852F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81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820378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81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9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56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DEFE4-018C-441C-8B3A-B5A08E30E8E9}" type="datetimeFigureOut">
              <a:rPr lang="ru-RU"/>
              <a:pPr>
                <a:defRPr/>
              </a:pPr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B305E-25D2-49D3-BBE8-8AD3242611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9009024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4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398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83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19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23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969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58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84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6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ln w="6350">
            <a:solidFill>
              <a:srgbClr val="5A4012"/>
            </a:solidFill>
          </a:ln>
          <a:solidFill>
            <a:schemeClr val="accent4">
              <a:lumMod val="75000"/>
            </a:schemeClr>
          </a:solidFill>
          <a:effectLst/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66" y="328613"/>
            <a:ext cx="10786533" cy="615685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9666" y="2504455"/>
            <a:ext cx="8432800" cy="1325563"/>
          </a:xfrm>
        </p:spPr>
        <p:txBody>
          <a:bodyPr>
            <a:no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Дорогому учителю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> </a:t>
            </a:r>
          </a:p>
        </p:txBody>
      </p:sp>
      <p:pic>
        <p:nvPicPr>
          <p:cNvPr id="4" name="Фон (без слов)Веселая - Музыка для фона (подвижная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29750" y="4052225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67988" y="4496638"/>
            <a:ext cx="4561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Фомина О.В.</a:t>
            </a:r>
          </a:p>
          <a:p>
            <a:r>
              <a:rPr lang="ru-RU" dirty="0" smtClean="0"/>
              <a:t>МБОУ «Сростинская СОШ </a:t>
            </a:r>
            <a:r>
              <a:rPr lang="ru-RU" dirty="0" err="1" smtClean="0"/>
              <a:t>им.В.М.Шукшина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" name="Picture 2" descr="https://arhivurokov.ru/multiurok/3/0/b/30b60a386226b41b2e2d1f0ad808ff2ed0b60172/phpz1tHPq_Rab-prgramma-5-8-klass-FGOS-2016-2017_0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6" y="768014"/>
            <a:ext cx="1503892" cy="159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631301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rivetpeople.ru/23fevr/otkrit/uchitel-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4" y="210608"/>
            <a:ext cx="10261600" cy="63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57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>
          <a:xfrm>
            <a:off x="1087029" y="-38630"/>
            <a:ext cx="102921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ln w="6350">
                  <a:solidFill>
                    <a:srgbClr val="5A4012"/>
                  </a:solidFill>
                </a:ln>
                <a:solidFill>
                  <a:schemeClr val="accent4">
                    <a:lumMod val="75000"/>
                  </a:schemeClr>
                </a:solidFill>
                <a:effectLst/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Надежда Алексеевна </a:t>
            </a:r>
            <a:r>
              <a:rPr lang="ru-RU" dirty="0" err="1" smtClean="0"/>
              <a:t>Ядыкина</a:t>
            </a:r>
            <a:endParaRPr lang="ru-RU" dirty="0"/>
          </a:p>
        </p:txBody>
      </p:sp>
      <p:pic>
        <p:nvPicPr>
          <p:cNvPr id="1026" name="Picture 2" descr="http://virt-museum.ucoz.ru/jadyk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467" y="1117600"/>
            <a:ext cx="4741333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133" y="440478"/>
            <a:ext cx="521546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Ядыкина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 Надежда Алексеевна родилась 19 августа 1930 года в селе Сростки (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Старобардинского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, Красногорского) Бийского района. В 1948 году окончила 10 классов. Имеет высшее педагогическое образование. Трудовую деятельность начала в 1950 году в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Зыряновской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 семилетней школе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Заринского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 района. С 1960 года работала в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Сростинской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 средней школе учителем географии и завучем по учебно-воспитательной работе (30 лет). Она создала первый в стране школьный зал - музей В.М. Шукшина.</a:t>
            </a:r>
          </a:p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Надежда Алексеевна удостоена многих наград:</a:t>
            </a:r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Медаль «100 лет со дня рождения В.И. Ленина»;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Медаль «Ветеран труда»;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Медаль «Лауреата 2 всесоюзного фестиваля народного творчества», посвященного 70-летию Великой Октябрьской Социалистической революции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33066" y="675270"/>
            <a:ext cx="51477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Имеет звание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«Член-корреспондент Петровской академии наук и искусств», знак «Наставник педагогического труда», знак «Отличник народного просвещения», знак « Победитель конкурса имени С. И. Титова» (2009 год).</a:t>
            </a:r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 descr="http://srostki.edu22.info/attachments/Image/Yadykina-N.A..jpg?template=gene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715" y="2310870"/>
            <a:ext cx="28575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486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3466" y="263817"/>
            <a:ext cx="548640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Open Sans"/>
              </a:rPr>
              <a:t>В судьбе многих и многих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сростинцев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 наша героиня сыграла немалую роль. - Надежда Алексеевна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Ядыкина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 - человек удивительный, в своем роде визитная карточка 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села.</a:t>
            </a:r>
          </a:p>
          <a:p>
            <a:r>
              <a:rPr lang="ru-RU" dirty="0" smtClean="0">
                <a:solidFill>
                  <a:srgbClr val="000000"/>
                </a:solidFill>
                <a:latin typeface="Open Sans"/>
              </a:rPr>
              <a:t>С 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ее именем связана большая работа по сохранению памяти В.М. Шукшина. </a:t>
            </a:r>
            <a:endParaRPr lang="ru-RU" dirty="0" smtClean="0">
              <a:solidFill>
                <a:srgbClr val="000000"/>
              </a:solidFill>
              <a:latin typeface="Open Sans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Open Sans"/>
              </a:rPr>
              <a:t>Выйдя 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на заслуженный отдых, с головой ушла в творчество: созданный ею детский ансамбль исполнял песни, частушки, танцы, реконструируя время 40-60-х годов, вперемешку с песнями самого руководителя. Большая страница ее творчества связана и с ансамблем ветеранов села «Русская песня». О каждом человеке Надежда Алексеевна всегда говорила хорошее, в каждом находила изюминку. </a:t>
            </a: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33065" y="110576"/>
            <a:ext cx="53170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Open Sans"/>
              </a:rPr>
              <a:t>Она 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тонкий психолог - поддержит, оценит, похвалит, вылечит словом: «Бабушка меня учила: с богатыми будь богатой, с бедными – бедной». Интеллигентность, чувство такта и собственное стойкое убеждение, собственное мнение, колоссальное чувство юмора, удивительный оптимизм и женское обаяние - это все о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Ядыкиной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. Она - Женщина прежде всего, а значит, созидательница,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берегиня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хранительница.</a:t>
            </a:r>
          </a:p>
          <a:p>
            <a:r>
              <a:rPr lang="ru-RU" dirty="0">
                <a:solidFill>
                  <a:srgbClr val="000000"/>
                </a:solidFill>
                <a:latin typeface="Open Sans"/>
              </a:rPr>
              <a:t>И в каждом выпуске 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были 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ученики и воспитанники Надежды Алексеевны, которые принесли славу школе. Алексей Черных работает в Москве в театре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А.Калягина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, снимается в кино. Николай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Фаддеенков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 - кандидат физико-математических наук, виноградарь, Татьяна Гаврилина - учитель биологии, заслуженный учитель РФ, победитель конкурса ПНПО 2007 года. Анатолий Лещев выпустил сборник поэзии, на его стихи пишут песни. Анатолий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Болгов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 - полковник запаса, </a:t>
            </a:r>
            <a:endParaRPr lang="ru-RU" dirty="0"/>
          </a:p>
        </p:txBody>
      </p:sp>
      <p:pic>
        <p:nvPicPr>
          <p:cNvPr id="4" name="Picture 10" descr="http://shukshin-lib.biysk.secna.ru/i/yadyk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66" y="4318000"/>
            <a:ext cx="2269066" cy="22351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366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myshared.ru/4/257161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08" y="54186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321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g2Gv5cn4qXk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98" y="160867"/>
            <a:ext cx="5367867" cy="381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ages.myshared.ru/4/257161/slide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997" y="2379134"/>
            <a:ext cx="5401733" cy="414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td2.mycdn.me/image?id=546201118621&amp;t=20&amp;plc=WEB&amp;tkn=*sMGAfjmjqm5Sj4IvZLrLjJup_Q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57" y="3970867"/>
            <a:ext cx="3505202" cy="25484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hukshin-museum.ru/upload/iblock/0a6/sborni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112" y="3970867"/>
            <a:ext cx="1794936" cy="23960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hukshin-museum.ru/upload/iblock/e3a/yadykina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735" y="160867"/>
            <a:ext cx="2946399" cy="2239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688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www.altairegion22.ru/upload/import_images/gallery/general/160.yadik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4" y="442381"/>
            <a:ext cx="4365626" cy="58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hukshin-museum.ru/upload/resize_cache/iblock/dca/170_128_1/dsc09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351153"/>
            <a:ext cx="3623734" cy="270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pimg.mycdn.me/getImage?disableStub=true&amp;type=VIDEO_S_720&amp;url=http%3A%2F%2Fvdp.mycdn.me%2FgetImage%3Fid%3D7082018239%26idx%3D30%26thumbType%3D47%26f%3D1%26i%3D1&amp;signatureToken=lnBR6cZTsuooX0iACYj10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65" y="3352800"/>
            <a:ext cx="4572001" cy="275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220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2" y="322703"/>
            <a:ext cx="5181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ahoma" panose="020B0604030504040204" pitchFamily="34" charset="0"/>
              </a:rPr>
              <a:t>6 октября 2017 года</a:t>
            </a: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 в Сростках </a:t>
            </a:r>
            <a:r>
              <a:rPr lang="ru-RU" b="1" dirty="0">
                <a:solidFill>
                  <a:srgbClr val="000000"/>
                </a:solidFill>
                <a:latin typeface="Tahoma" panose="020B0604030504040204" pitchFamily="34" charset="0"/>
              </a:rPr>
              <a:t>на доме Надежды Алексеевны </a:t>
            </a:r>
            <a:r>
              <a:rPr lang="ru-RU" b="1" dirty="0" err="1">
                <a:solidFill>
                  <a:srgbClr val="000000"/>
                </a:solidFill>
                <a:latin typeface="Tahoma" panose="020B0604030504040204" pitchFamily="34" charset="0"/>
              </a:rPr>
              <a:t>Ядыкиной</a:t>
            </a: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, по улице Новой №6 состоялось </a:t>
            </a:r>
            <a:r>
              <a:rPr lang="ru-RU" b="1" dirty="0">
                <a:solidFill>
                  <a:srgbClr val="000000"/>
                </a:solidFill>
                <a:latin typeface="Tahoma" panose="020B0604030504040204" pitchFamily="34" charset="0"/>
              </a:rPr>
              <a:t>открытие мемориальной доски, установленной в её честь.</a:t>
            </a:r>
            <a:endParaRPr lang="ru-RU" dirty="0"/>
          </a:p>
        </p:txBody>
      </p:sp>
      <p:pic>
        <p:nvPicPr>
          <p:cNvPr id="6146" name="Picture 2" descr="http://bibl-srostki.ucoz.ru/_tbkp/rtyu/DSC_0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2506133"/>
            <a:ext cx="4873628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bibl-srostki.ucoz.ru/_tbkp/rtyu/DSC_0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644" y="322703"/>
            <a:ext cx="3942293" cy="2576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bibl-srostki.ucoz.ru/_tbkp/rtyu/DSC_00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040" y="3175529"/>
            <a:ext cx="2857500" cy="3114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295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листание 7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листание 6" id="{F508BB08-7BFF-4193-8876-0BA6A9E7B10A}" vid="{47069512-C618-486E-9F48-01ABEFCDE31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7</Template>
  <TotalTime>457</TotalTime>
  <Words>359</Words>
  <Application>Microsoft Office PowerPoint</Application>
  <PresentationFormat>Широкоэкранный</PresentationFormat>
  <Paragraphs>16</Paragraphs>
  <Slides>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Georgia</vt:lpstr>
      <vt:lpstr>Open Sans</vt:lpstr>
      <vt:lpstr>Tahoma</vt:lpstr>
      <vt:lpstr>листание 7</vt:lpstr>
      <vt:lpstr> Дорогому учителю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52</cp:revision>
  <dcterms:created xsi:type="dcterms:W3CDTF">2016-11-15T09:14:47Z</dcterms:created>
  <dcterms:modified xsi:type="dcterms:W3CDTF">2018-09-29T16:55:02Z</dcterms:modified>
</cp:coreProperties>
</file>