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1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03228-96AF-483C-9C6F-78100A83B78B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52D1A-C692-4AD4-A90E-BE922EC94B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286676" cy="857256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Станция Болото.</a:t>
            </a:r>
            <a:br>
              <a:rPr lang="ru-RU" sz="5300" dirty="0" smtClean="0"/>
            </a:br>
            <a:r>
              <a:rPr lang="ru-RU" sz="5300" dirty="0" smtClean="0"/>
              <a:t>В гостях у Кикиморы</a:t>
            </a:r>
            <a:r>
              <a:rPr lang="ru-RU" sz="8800" dirty="0" smtClean="0"/>
              <a:t>.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14414" y="5572140"/>
            <a:ext cx="157186" cy="666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https://avatars.mds.yandex.net/i?id=e8d96d000863fd1647286a701ac1aec0958b100d-1076906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Первая команда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564357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Ваша задача найти: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Клюква – найти плоды клюквы можно в болотах верхового или низового типа. Плоды растения используются в пищевой промышленности – Что делают из клюквы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Морс, сок, варенье, в сахарной пудре, в лекарства(добавка).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Камыши, растущие на болоте, представляют собой водные растения из семейства злаковых.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Белокрыльник: близкий родственник одноименного комнатного растения. Белые соцветия раскрываются в июне. За счет толстого мясистого корневища растение быстро распространяется по участку. Подходит не только для озеленения болотистых участков, но и для украшения берегов природных и рукотворных водоемов.</a:t>
            </a:r>
          </a:p>
        </p:txBody>
      </p:sp>
      <p:pic>
        <p:nvPicPr>
          <p:cNvPr id="4112" name="Picture 16" descr="Камышом чаще всего ошибочно называют именно рогоз (растение на фото). Но камыш — это совсем другое растение. Давайте разберемся, кто есть к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643182"/>
            <a:ext cx="3428992" cy="1785950"/>
          </a:xfrm>
          <a:prstGeom prst="rect">
            <a:avLst/>
          </a:prstGeom>
          <a:noFill/>
        </p:spPr>
      </p:pic>
      <p:pic>
        <p:nvPicPr>
          <p:cNvPr id="4114" name="Picture 18" descr="https://avatars.mds.yandex.net/i?id=38fa6b8ba4c3ab2cdefd19b4516665756f484c08-10113980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928670"/>
            <a:ext cx="3428992" cy="1643074"/>
          </a:xfrm>
          <a:prstGeom prst="rect">
            <a:avLst/>
          </a:prstGeom>
          <a:noFill/>
        </p:spPr>
      </p:pic>
      <p:pic>
        <p:nvPicPr>
          <p:cNvPr id="11266" name="Picture 2" descr="https://avatars.mds.yandex.net/i?id=2ce0862ca4fa564df39a91d8e46c1324803d55a9-5211479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500546"/>
            <a:ext cx="342899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Вторая команда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5786446" cy="592933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Незабу́дка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боло́тная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очень распространенное растение, которое тоже отлично себя чувствует на участках с постоянно высокой влажностью или близким расположением грунтовых вод. 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Герань болотная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многолетнее растение, которое начинает цвести в начале или середине лета. Отличается крупными соцветиями насыщенного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розового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цвета. В одиночных посадках обычно не используется, так как лучше смотрится в сочетании с другими культурами.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Мох Сфагнум — это болотный мох, который не имеет корней и растёт во влажных местностях. Вода для роста и развития поступает непосредственно в стебель и веточки.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avatars.mds.yandex.net/i?id=89f640169dbdbec6d69646b16ad235d92dc7c340-555400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928670"/>
            <a:ext cx="3286116" cy="1785950"/>
          </a:xfrm>
          <a:prstGeom prst="rect">
            <a:avLst/>
          </a:prstGeom>
          <a:noFill/>
        </p:spPr>
      </p:pic>
      <p:pic>
        <p:nvPicPr>
          <p:cNvPr id="10244" name="Picture 4" descr="https://avatars.mds.yandex.net/i?id=53d625081f27423ae19d1e6856e696f04615395c-510984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786058"/>
            <a:ext cx="3286116" cy="1857388"/>
          </a:xfrm>
          <a:prstGeom prst="rect">
            <a:avLst/>
          </a:prstGeom>
          <a:noFill/>
        </p:spPr>
      </p:pic>
      <p:pic>
        <p:nvPicPr>
          <p:cNvPr id="10246" name="Picture 6" descr="https://avatars.mds.yandex.net/i?id=757598e946f57c9ca91c7d12f94f081abb0c4fcc-13054237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714884"/>
            <a:ext cx="3286116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Первая команда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6072198" cy="60722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Горец перечный- Это однолетнее растение, высота которого может достигать 30-70 см. У него прямостоячий стебель, который в начале вегетации окрашен в зеленый цвет, а позже становится красным.</a:t>
            </a: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Топяная осока  — многолетнее травянистое растение, которое произрастает на болотах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Болотный хвощ - Это растение, хоть и не отличается красивым цветением, тоже достаточно часто можно встретить на дачах с заболоченными участками. В природе культура произрастает на грунтах, состоящих преимущественно из торфа, но в культуре подойдут любые грунты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avatars.mds.yandex.net/i?id=3d441948de8ccbab7349d150c2439da3ac7f9467-1242206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854224"/>
            <a:ext cx="3214679" cy="1860396"/>
          </a:xfrm>
          <a:prstGeom prst="rect">
            <a:avLst/>
          </a:prstGeom>
          <a:noFill/>
        </p:spPr>
      </p:pic>
      <p:pic>
        <p:nvPicPr>
          <p:cNvPr id="9220" name="Picture 4" descr="https://avatars.mds.yandex.net/i?id=8d9c0c71d86aec044a2c440845f9b8bd141de600-9224048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786058"/>
            <a:ext cx="3214678" cy="1857388"/>
          </a:xfrm>
          <a:prstGeom prst="rect">
            <a:avLst/>
          </a:prstGeom>
          <a:noFill/>
        </p:spPr>
      </p:pic>
      <p:pic>
        <p:nvPicPr>
          <p:cNvPr id="9222" name="Picture 6" descr="https://avatars.mds.yandex.net/i?id=b960173a1c0a2b4e577e374b03f4d2f5d530da63-10812837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714884"/>
            <a:ext cx="3214678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Вторая команда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5857884" cy="607220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Вереск. он помогает преобразовывать малоплодородные грунты в почву, пригодную для выращивания сельскохозяйственных культур. Это происходит благодаря наличию микоризы (грибницы) и вечнозелёных листьев у вереска.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Росянка — это травянистое болотное насекомоядное растение. Листья росянки выделяют липкую жидкость мелкими капельками для поимки и переваривания садящихся насекомых.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Ива . Она растёт на низинных (осоковых) болотах, заболоченных лугах.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avatars.mds.yandex.net/i?id=7ab9a68c943e78ec8b95e29d9d9b968a9ef54215-1149224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857232"/>
            <a:ext cx="3286117" cy="1762117"/>
          </a:xfrm>
          <a:prstGeom prst="rect">
            <a:avLst/>
          </a:prstGeom>
          <a:noFill/>
        </p:spPr>
      </p:pic>
      <p:pic>
        <p:nvPicPr>
          <p:cNvPr id="8196" name="Picture 4" descr="https://avatars.mds.yandex.net/i?id=07be62e311e4d40c766b8edf59bea3c613411ae6-10330387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5" y="2714620"/>
            <a:ext cx="3286116" cy="2071702"/>
          </a:xfrm>
          <a:prstGeom prst="rect">
            <a:avLst/>
          </a:prstGeom>
          <a:noFill/>
        </p:spPr>
      </p:pic>
      <p:pic>
        <p:nvPicPr>
          <p:cNvPr id="8198" name="Picture 6" descr="https://avatars.mds.yandex.net/i?id=97a897a6572a77fcafe6db28b0ad05f4dbd40e6a-9381177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857760"/>
            <a:ext cx="3286116" cy="200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Угадайка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Что это за растения растущие на болоте?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6778"/>
          <a:stretch/>
        </p:blipFill>
        <p:spPr>
          <a:xfrm>
            <a:off x="469567" y="2276872"/>
            <a:ext cx="3707968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2276872"/>
            <a:ext cx="3212870" cy="21459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975" y="4581128"/>
            <a:ext cx="3286029" cy="21459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1444" y="4567966"/>
            <a:ext cx="4026908" cy="215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56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285" y="785150"/>
            <a:ext cx="8229600" cy="490066"/>
          </a:xfrm>
        </p:spPr>
        <p:txBody>
          <a:bodyPr>
            <a:no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Угадайка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это за растения растущие на болоте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4" name="Picture 18" descr="https://avatars.mds.yandex.net/i?id=38fa6b8ba4c3ab2cdefd19b4516665756f484c08-1011398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166997"/>
            <a:ext cx="3428992" cy="1798185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848" y="2183269"/>
            <a:ext cx="3426249" cy="17862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319" y="4149080"/>
            <a:ext cx="3426249" cy="23318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6085" y="4147745"/>
            <a:ext cx="4292024" cy="233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640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146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Станция Болото. В гостях у Кикиморы.</vt:lpstr>
      <vt:lpstr>Первая команда</vt:lpstr>
      <vt:lpstr>Вторая команда</vt:lpstr>
      <vt:lpstr>Первая команда</vt:lpstr>
      <vt:lpstr>Вторая команда</vt:lpstr>
      <vt:lpstr>Угадайка?</vt:lpstr>
      <vt:lpstr>Угадайка?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Болото</dc:title>
  <dc:creator>user</dc:creator>
  <cp:lastModifiedBy>User</cp:lastModifiedBy>
  <cp:revision>45</cp:revision>
  <dcterms:created xsi:type="dcterms:W3CDTF">2024-10-14T16:10:59Z</dcterms:created>
  <dcterms:modified xsi:type="dcterms:W3CDTF">2025-03-24T05:41:37Z</dcterms:modified>
</cp:coreProperties>
</file>