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9" r:id="rId3"/>
    <p:sldId id="262" r:id="rId4"/>
    <p:sldId id="263" r:id="rId5"/>
    <p:sldId id="264" r:id="rId6"/>
    <p:sldId id="266" r:id="rId7"/>
    <p:sldId id="279" r:id="rId8"/>
    <p:sldId id="280" r:id="rId9"/>
    <p:sldId id="281" r:id="rId10"/>
    <p:sldId id="270" r:id="rId11"/>
    <p:sldId id="282" r:id="rId12"/>
    <p:sldId id="283" r:id="rId13"/>
    <p:sldId id="273" r:id="rId14"/>
    <p:sldId id="274" r:id="rId15"/>
    <p:sldId id="275" r:id="rId16"/>
    <p:sldId id="284" r:id="rId17"/>
    <p:sldId id="277" r:id="rId18"/>
    <p:sldId id="278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1F5C3"/>
    <a:srgbClr val="4D89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36" d="100"/>
          <a:sy n="36" d="100"/>
        </p:scale>
        <p:origin x="2232" y="1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333E1C-63A5-4FAC-A996-FF5D6E1F8F7B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37B7FB-1900-4856-9592-467191791E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23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77002D-2294-4B0A-9B42-A2ED46D63EE3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AB330-FC51-491F-AD39-FAD554DE0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183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BAB330-FC51-491F-AD39-FAD554DE096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085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1949-8F22-4DA6-A1D9-93299BB89D9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52E4-A0BC-481C-8972-881599C8D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319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1949-8F22-4DA6-A1D9-93299BB89D9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52E4-A0BC-481C-8972-881599C8D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447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1949-8F22-4DA6-A1D9-93299BB89D9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52E4-A0BC-481C-8972-881599C8D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682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1949-8F22-4DA6-A1D9-93299BB89D9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52E4-A0BC-481C-8972-881599C8D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521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1949-8F22-4DA6-A1D9-93299BB89D9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52E4-A0BC-481C-8972-881599C8D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74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1949-8F22-4DA6-A1D9-93299BB89D9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52E4-A0BC-481C-8972-881599C8D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888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1949-8F22-4DA6-A1D9-93299BB89D9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52E4-A0BC-481C-8972-881599C8D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134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1949-8F22-4DA6-A1D9-93299BB89D9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52E4-A0BC-481C-8972-881599C8D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306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1949-8F22-4DA6-A1D9-93299BB89D9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52E4-A0BC-481C-8972-881599C8D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51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1949-8F22-4DA6-A1D9-93299BB89D9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52E4-A0BC-481C-8972-881599C8D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002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1949-8F22-4DA6-A1D9-93299BB89D9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52E4-A0BC-481C-8972-881599C8D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08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E1949-8F22-4DA6-A1D9-93299BB89D9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252E4-A0BC-481C-8972-881599C8D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246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g"/><Relationship Id="rId3" Type="http://schemas.openxmlformats.org/officeDocument/2006/relationships/image" Target="../media/image48.jpg"/><Relationship Id="rId7" Type="http://schemas.openxmlformats.org/officeDocument/2006/relationships/image" Target="../media/image52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g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5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2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microsoft.com/office/2007/relationships/hdphoto" Target="../media/hdphoto1.wdp"/><Relationship Id="rId7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brightnessContrast bright="54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59" y="272561"/>
            <a:ext cx="4046221" cy="2857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4359" y="1209822"/>
            <a:ext cx="11178541" cy="4710918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РАЗВИТИЕ </a:t>
            </a:r>
          </a:p>
          <a:p>
            <a:r>
              <a:rPr lang="ru-RU" sz="8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МЫСЛИТЕЛЬНЫХ ОПЕРАЦИЙ</a:t>
            </a:r>
            <a:endParaRPr lang="ru-RU" sz="8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5259" y="41729"/>
            <a:ext cx="12030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учреждение «Детский сад «Кораблик»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91793" y="4958210"/>
            <a:ext cx="418813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</a:t>
            </a:r>
          </a:p>
          <a:p>
            <a:pPr algn="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Смирнова </a:t>
            </a:r>
            <a:r>
              <a:rPr lang="ru-RU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М.А</a:t>
            </a:r>
            <a:r>
              <a:rPr lang="ru-RU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1374" y="6227058"/>
            <a:ext cx="28187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 Нифантово,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22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992" y="1119116"/>
            <a:ext cx="4735773" cy="4326341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4831307" y="136478"/>
            <a:ext cx="2088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096" y="1119116"/>
            <a:ext cx="4726058" cy="4421875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791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58" y="1228298"/>
            <a:ext cx="5530789" cy="4148919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4831307" y="136478"/>
            <a:ext cx="2088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414" y="1228298"/>
            <a:ext cx="4367285" cy="4148919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61824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85" y="1175231"/>
            <a:ext cx="5500048" cy="4205349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4831307" y="122830"/>
            <a:ext cx="2088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618" y="1175231"/>
            <a:ext cx="5436924" cy="4324817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7688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96864" y="1327493"/>
            <a:ext cx="4566313" cy="4271750"/>
          </a:xfrm>
          <a:prstGeom prst="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16223" y="122830"/>
            <a:ext cx="51595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ВОЛШЕБНЫЙ КОВЕР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350774" y="2705919"/>
            <a:ext cx="1610436" cy="1514901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350774" y="1540915"/>
            <a:ext cx="1610436" cy="82945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337480" y="4517989"/>
            <a:ext cx="1088000" cy="777925"/>
          </a:xfrm>
          <a:prstGeom prst="triangl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2681267" y="4486991"/>
            <a:ext cx="1060704" cy="777925"/>
          </a:xfrm>
          <a:prstGeom prst="triangl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3997758" y="4486991"/>
            <a:ext cx="1060704" cy="777925"/>
          </a:xfrm>
          <a:prstGeom prst="triangl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373539" y="2464009"/>
            <a:ext cx="735842" cy="705597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373538" y="3463370"/>
            <a:ext cx="735843" cy="76197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137287" y="2800131"/>
            <a:ext cx="914400" cy="13264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419233" y="1293125"/>
            <a:ext cx="4811974" cy="427175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112092" y="2771055"/>
            <a:ext cx="1514901" cy="14040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7496549" y="1549609"/>
            <a:ext cx="1060704" cy="914400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9104217" y="1549609"/>
            <a:ext cx="1060704" cy="914400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8112092" y="4485816"/>
            <a:ext cx="1514901" cy="89140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9962866" y="2854589"/>
            <a:ext cx="995031" cy="14990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690332" y="2689712"/>
            <a:ext cx="914400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690332" y="3896436"/>
            <a:ext cx="914400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43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91" y="3995381"/>
            <a:ext cx="2545518" cy="2255293"/>
          </a:xfrm>
        </p:spPr>
      </p:pic>
      <p:sp>
        <p:nvSpPr>
          <p:cNvPr id="2" name="TextBox 1"/>
          <p:cNvSpPr txBox="1"/>
          <p:nvPr/>
        </p:nvSpPr>
        <p:spPr>
          <a:xfrm>
            <a:off x="1770457" y="122830"/>
            <a:ext cx="86510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СОБЫТИЙ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380" y="1081336"/>
            <a:ext cx="2496687" cy="21941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737" y="3995381"/>
            <a:ext cx="2497539" cy="22552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736" y="1081335"/>
            <a:ext cx="2497539" cy="22025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380" y="3995381"/>
            <a:ext cx="2496687" cy="22552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90" y="1081335"/>
            <a:ext cx="2545519" cy="219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71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86" y="717982"/>
            <a:ext cx="4722123" cy="2711018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3605190" y="122830"/>
            <a:ext cx="49816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СМЫСЛОВЫЕ РЯДЫ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5606796" y="2073491"/>
            <a:ext cx="978408" cy="484632"/>
          </a:xfrm>
          <a:prstGeom prst="right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717" y="769162"/>
            <a:ext cx="4371769" cy="2806552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86" y="3575713"/>
            <a:ext cx="4722124" cy="3029803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Стрелка вправо 8"/>
          <p:cNvSpPr/>
          <p:nvPr/>
        </p:nvSpPr>
        <p:spPr>
          <a:xfrm>
            <a:off x="5606796" y="4848298"/>
            <a:ext cx="978408" cy="484632"/>
          </a:xfrm>
          <a:prstGeom prst="right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417" y="4012440"/>
            <a:ext cx="2265529" cy="21563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842" y="3772247"/>
            <a:ext cx="4548005" cy="308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6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229" y="769161"/>
            <a:ext cx="3452884" cy="2943030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3605190" y="122830"/>
            <a:ext cx="49816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СМЫСЛОВЫЕ РЯДЫ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5117910" y="1954973"/>
            <a:ext cx="1305953" cy="484632"/>
          </a:xfrm>
          <a:prstGeom prst="right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228" y="782341"/>
            <a:ext cx="4559748" cy="2829897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229" y="3811091"/>
            <a:ext cx="3452884" cy="2948009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Стрелка вправо 8"/>
          <p:cNvSpPr/>
          <p:nvPr/>
        </p:nvSpPr>
        <p:spPr>
          <a:xfrm>
            <a:off x="5117911" y="5008728"/>
            <a:ext cx="1305952" cy="484632"/>
          </a:xfrm>
          <a:prstGeom prst="right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179" y="4320719"/>
            <a:ext cx="2047164" cy="19379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228" y="3727589"/>
            <a:ext cx="4559748" cy="3046909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48047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1F5C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0130" y="640080"/>
            <a:ext cx="11472789" cy="5198012"/>
          </a:xfrm>
        </p:spPr>
        <p:txBody>
          <a:bodyPr>
            <a:noAutofit/>
          </a:bodyPr>
          <a:lstStyle/>
          <a:p>
            <a:pPr algn="l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СОБЕРИ ПИРАМИДКУ</a:t>
            </a:r>
          </a:p>
          <a:p>
            <a:endParaRPr lang="ru-RU" sz="4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31" y="1760220"/>
            <a:ext cx="11289909" cy="46634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060" y="0"/>
            <a:ext cx="2997590" cy="1901800"/>
          </a:xfrm>
          <a:prstGeom prst="roundRect">
            <a:avLst>
              <a:gd name="adj" fmla="val 20115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3948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435" y="-446964"/>
            <a:ext cx="6018664" cy="45549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75379" y="4107976"/>
            <a:ext cx="70896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  <a:endParaRPr lang="ru-RU" sz="9600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59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harpenSoften amount="-50000"/>
                    </a14:imgEffect>
                    <a14:imgEffect>
                      <a14:brightnessContrast bright="54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44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0131" y="-1"/>
            <a:ext cx="10767060" cy="6792849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НАЗОВИ ОДНИМ СЛОВОМ</a:t>
            </a:r>
          </a:p>
          <a:p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1266"/>
            <a:ext cx="4549140" cy="3026378"/>
          </a:xfrm>
          <a:prstGeom prst="ellipse">
            <a:avLst/>
          </a:prstGeom>
          <a:ln w="63500" cap="rnd">
            <a:solidFill>
              <a:schemeClr val="accent6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740" y="1700760"/>
            <a:ext cx="4351153" cy="3350085"/>
          </a:xfrm>
          <a:prstGeom prst="ellipse">
            <a:avLst/>
          </a:prstGeom>
          <a:ln w="63500" cap="rnd">
            <a:solidFill>
              <a:schemeClr val="accent6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492" y="364736"/>
            <a:ext cx="4351153" cy="3119437"/>
          </a:xfrm>
          <a:prstGeom prst="ellipse">
            <a:avLst/>
          </a:prstGeom>
          <a:ln w="63500" cap="rnd">
            <a:solidFill>
              <a:schemeClr val="accent6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599497"/>
            <a:ext cx="4910194" cy="3126390"/>
          </a:xfrm>
          <a:prstGeom prst="ellipse">
            <a:avLst/>
          </a:prstGeom>
          <a:ln w="63500" cap="rnd">
            <a:solidFill>
              <a:schemeClr val="accent6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814" y="3437644"/>
            <a:ext cx="4400508" cy="3375661"/>
          </a:xfrm>
          <a:prstGeom prst="ellipse">
            <a:avLst/>
          </a:prstGeom>
          <a:ln w="63500" cap="rnd">
            <a:solidFill>
              <a:schemeClr val="accent6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82070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944881" y="118997"/>
            <a:ext cx="63022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ОДНИМ СЛОВОМ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" y="141960"/>
            <a:ext cx="3520909" cy="3500931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4317" y="227013"/>
            <a:ext cx="3747376" cy="3580712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84" y="3466532"/>
            <a:ext cx="4011374" cy="3357350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269" y="1239166"/>
            <a:ext cx="3671461" cy="3551197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691" y="3589572"/>
            <a:ext cx="4121624" cy="3234310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96124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12" y="833566"/>
            <a:ext cx="3519387" cy="2806515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2944880" y="187235"/>
            <a:ext cx="63022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ОДНИМ СЛОВОМ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362" y="943335"/>
            <a:ext cx="3596759" cy="2696746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06" y="4044661"/>
            <a:ext cx="4053385" cy="2703554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050" y="1733266"/>
            <a:ext cx="3844356" cy="2893325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900" y="3943327"/>
            <a:ext cx="3906350" cy="2804888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30252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9" y="159940"/>
            <a:ext cx="2944881" cy="4133332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2944881" y="159940"/>
            <a:ext cx="63022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ОДНИМ СЛОВОМ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9158" y="159940"/>
            <a:ext cx="3314253" cy="3667453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029" y="3539141"/>
            <a:ext cx="3848668" cy="3289171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698" y="741189"/>
            <a:ext cx="3043450" cy="4109857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978" y="3524297"/>
            <a:ext cx="4029091" cy="3304016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51142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313411" y="118996"/>
            <a:ext cx="55651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ЧЕТВЕРТЫЙ ЛИШНИЙ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94" y="442161"/>
            <a:ext cx="4032338" cy="3169972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630" y="442161"/>
            <a:ext cx="4053384" cy="3207224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867" y="3506167"/>
            <a:ext cx="4343400" cy="3316511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4" y="3546155"/>
            <a:ext cx="4430556" cy="3236533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09336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12" y="129271"/>
            <a:ext cx="3604788" cy="3573736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313411" y="118996"/>
            <a:ext cx="55651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ЧЕТВЕРТЫЙ ЛИШНИЙ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363" y="3248167"/>
            <a:ext cx="3821373" cy="3558325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203" y="3248167"/>
            <a:ext cx="3793599" cy="3558325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274" y="118996"/>
            <a:ext cx="3633455" cy="3501898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08861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02" y="442161"/>
            <a:ext cx="4270075" cy="3256382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313411" y="118996"/>
            <a:ext cx="55651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ЧЕТВЕРТЫЙ ЛИШНИЙ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039" y="3555243"/>
            <a:ext cx="4203511" cy="3268638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86" y="442161"/>
            <a:ext cx="4394579" cy="3390132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589362"/>
            <a:ext cx="4207173" cy="3268638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92572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82" y="250526"/>
            <a:ext cx="3824616" cy="3178474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313411" y="118996"/>
            <a:ext cx="55651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ЧЕТВЕРТЫЙ ЛИШНИЙ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430" y="250526"/>
            <a:ext cx="3706988" cy="3178474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310" y="3175905"/>
            <a:ext cx="3952239" cy="3533852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780" y="3175905"/>
            <a:ext cx="3946220" cy="3533852"/>
          </a:xfrm>
          <a:prstGeom prst="ellipse">
            <a:avLst/>
          </a:prstGeom>
          <a:ln w="63500" cap="rnd">
            <a:solidFill>
              <a:srgbClr val="008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68348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</TotalTime>
  <Words>64</Words>
  <Application>Microsoft Office PowerPoint</Application>
  <PresentationFormat>Широкоэкранный</PresentationFormat>
  <Paragraphs>24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</dc:creator>
  <cp:lastModifiedBy>Мария</cp:lastModifiedBy>
  <cp:revision>42</cp:revision>
  <dcterms:created xsi:type="dcterms:W3CDTF">2015-11-12T19:54:54Z</dcterms:created>
  <dcterms:modified xsi:type="dcterms:W3CDTF">2021-11-09T09:15:44Z</dcterms:modified>
</cp:coreProperties>
</file>