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76" r:id="rId11"/>
    <p:sldId id="266" r:id="rId12"/>
    <p:sldId id="267" r:id="rId13"/>
    <p:sldId id="268" r:id="rId14"/>
    <p:sldId id="269" r:id="rId15"/>
    <p:sldId id="277" r:id="rId16"/>
    <p:sldId id="270" r:id="rId17"/>
    <p:sldId id="272" r:id="rId18"/>
    <p:sldId id="278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09" autoAdjust="0"/>
  </p:normalViewPr>
  <p:slideViewPr>
    <p:cSldViewPr snapToGrid="0">
      <p:cViewPr varScale="1">
        <p:scale>
          <a:sx n="106" d="100"/>
          <a:sy n="106" d="100"/>
        </p:scale>
        <p:origin x="71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FFDCDD-BAAC-42E2-8896-E2938B45DD87}" type="doc">
      <dgm:prSet loTypeId="urn:microsoft.com/office/officeart/2005/8/layout/default#1" loCatId="list" qsTypeId="urn:microsoft.com/office/officeart/2005/8/quickstyle/3d2#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B661460-8781-4DFA-A97C-C05465B87523}">
      <dgm:prSet phldrT="[Текст]"/>
      <dgm:spPr/>
      <dgm:t>
        <a:bodyPr/>
        <a:lstStyle/>
        <a:p>
          <a:r>
            <a:rPr lang="ru-RU" dirty="0" smtClean="0"/>
            <a:t>Воспитание гармонично развитой и социально ответственной личности на основе духовно-нравственных ценностей, исторических и национально-культурных традиций своей республики.</a:t>
          </a:r>
          <a:endParaRPr lang="ru-RU" dirty="0"/>
        </a:p>
      </dgm:t>
    </dgm:pt>
    <dgm:pt modelId="{675198E5-5572-4422-AE3A-D6CE57416ACD}" type="parTrans" cxnId="{DFD2C900-FCB8-4941-85CA-7D9ED5978AEC}">
      <dgm:prSet/>
      <dgm:spPr/>
      <dgm:t>
        <a:bodyPr/>
        <a:lstStyle/>
        <a:p>
          <a:endParaRPr lang="ru-RU"/>
        </a:p>
      </dgm:t>
    </dgm:pt>
    <dgm:pt modelId="{87BE9D11-1AF8-4A72-8247-67C7C1943D8D}" type="sibTrans" cxnId="{DFD2C900-FCB8-4941-85CA-7D9ED5978AEC}">
      <dgm:prSet/>
      <dgm:spPr/>
      <dgm:t>
        <a:bodyPr/>
        <a:lstStyle/>
        <a:p>
          <a:endParaRPr lang="ru-RU"/>
        </a:p>
      </dgm:t>
    </dgm:pt>
    <dgm:pt modelId="{3E3A195F-5E36-4A84-AF62-D4799B1EA677}">
      <dgm:prSet/>
      <dgm:spPr/>
      <dgm:t>
        <a:bodyPr/>
        <a:lstStyle/>
        <a:p>
          <a:r>
            <a:rPr lang="ru-RU" dirty="0" smtClean="0"/>
            <a:t>Приобщение учащихся к национальной культуре, обычаям и традициям чувашского народа, к его духовно-нравственным ценностям.</a:t>
          </a:r>
          <a:endParaRPr lang="ru-RU" dirty="0"/>
        </a:p>
      </dgm:t>
    </dgm:pt>
    <dgm:pt modelId="{DDBB8981-6FA0-4749-B028-945B82C3B25C}" type="parTrans" cxnId="{17D5BD1D-F52D-4B7C-8427-82948FF83129}">
      <dgm:prSet/>
      <dgm:spPr/>
      <dgm:t>
        <a:bodyPr/>
        <a:lstStyle/>
        <a:p>
          <a:endParaRPr lang="ru-RU"/>
        </a:p>
      </dgm:t>
    </dgm:pt>
    <dgm:pt modelId="{3259ACEE-DF63-44D7-BB55-E9F0FF08CB32}" type="sibTrans" cxnId="{17D5BD1D-F52D-4B7C-8427-82948FF83129}">
      <dgm:prSet/>
      <dgm:spPr/>
      <dgm:t>
        <a:bodyPr/>
        <a:lstStyle/>
        <a:p>
          <a:endParaRPr lang="ru-RU"/>
        </a:p>
      </dgm:t>
    </dgm:pt>
    <dgm:pt modelId="{8D693B2E-66FC-4C2D-92D3-A748CBB1266C}" type="pres">
      <dgm:prSet presAssocID="{36FFDCDD-BAAC-42E2-8896-E2938B45DD8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B7A8E5-0AD5-468C-9285-9F3EE3C0BB34}" type="pres">
      <dgm:prSet presAssocID="{CB661460-8781-4DFA-A97C-C05465B87523}" presName="node" presStyleLbl="node1" presStyleIdx="0" presStyleCnt="2" custScaleX="128544" custScaleY="112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419158-D93F-44D6-8183-2271EA0F0591}" type="pres">
      <dgm:prSet presAssocID="{87BE9D11-1AF8-4A72-8247-67C7C1943D8D}" presName="sibTrans" presStyleCnt="0"/>
      <dgm:spPr/>
    </dgm:pt>
    <dgm:pt modelId="{D48154DD-CF1B-4793-B0D8-425D7527096A}" type="pres">
      <dgm:prSet presAssocID="{3E3A195F-5E36-4A84-AF62-D4799B1EA677}" presName="node" presStyleLbl="node1" presStyleIdx="1" presStyleCnt="2" custScaleX="118708" custScaleY="113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2C51BD-C26A-4DE2-B6EF-85D73EA292C9}" type="presOf" srcId="{3E3A195F-5E36-4A84-AF62-D4799B1EA677}" destId="{D48154DD-CF1B-4793-B0D8-425D7527096A}" srcOrd="0" destOrd="0" presId="urn:microsoft.com/office/officeart/2005/8/layout/default#1"/>
    <dgm:cxn modelId="{17D5BD1D-F52D-4B7C-8427-82948FF83129}" srcId="{36FFDCDD-BAAC-42E2-8896-E2938B45DD87}" destId="{3E3A195F-5E36-4A84-AF62-D4799B1EA677}" srcOrd="1" destOrd="0" parTransId="{DDBB8981-6FA0-4749-B028-945B82C3B25C}" sibTransId="{3259ACEE-DF63-44D7-BB55-E9F0FF08CB32}"/>
    <dgm:cxn modelId="{738A3938-ED4F-4FB2-AC21-8B018FDACBC4}" type="presOf" srcId="{CB661460-8781-4DFA-A97C-C05465B87523}" destId="{8BB7A8E5-0AD5-468C-9285-9F3EE3C0BB34}" srcOrd="0" destOrd="0" presId="urn:microsoft.com/office/officeart/2005/8/layout/default#1"/>
    <dgm:cxn modelId="{DFD2C900-FCB8-4941-85CA-7D9ED5978AEC}" srcId="{36FFDCDD-BAAC-42E2-8896-E2938B45DD87}" destId="{CB661460-8781-4DFA-A97C-C05465B87523}" srcOrd="0" destOrd="0" parTransId="{675198E5-5572-4422-AE3A-D6CE57416ACD}" sibTransId="{87BE9D11-1AF8-4A72-8247-67C7C1943D8D}"/>
    <dgm:cxn modelId="{C23B3F7F-EB7E-4EC7-903D-6E778298982E}" type="presOf" srcId="{36FFDCDD-BAAC-42E2-8896-E2938B45DD87}" destId="{8D693B2E-66FC-4C2D-92D3-A748CBB1266C}" srcOrd="0" destOrd="0" presId="urn:microsoft.com/office/officeart/2005/8/layout/default#1"/>
    <dgm:cxn modelId="{BF88DE4F-DEC1-458F-B470-04879684542E}" type="presParOf" srcId="{8D693B2E-66FC-4C2D-92D3-A748CBB1266C}" destId="{8BB7A8E5-0AD5-468C-9285-9F3EE3C0BB34}" srcOrd="0" destOrd="0" presId="urn:microsoft.com/office/officeart/2005/8/layout/default#1"/>
    <dgm:cxn modelId="{842FD4C8-C59F-49CF-8B20-F2469BE0C35E}" type="presParOf" srcId="{8D693B2E-66FC-4C2D-92D3-A748CBB1266C}" destId="{56419158-D93F-44D6-8183-2271EA0F0591}" srcOrd="1" destOrd="0" presId="urn:microsoft.com/office/officeart/2005/8/layout/default#1"/>
    <dgm:cxn modelId="{25C18A54-B4FC-46A8-BE30-1EDC441BBC96}" type="presParOf" srcId="{8D693B2E-66FC-4C2D-92D3-A748CBB1266C}" destId="{D48154DD-CF1B-4793-B0D8-425D7527096A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32F1AD-41EB-4C59-8314-7CFCF829ED65}" type="doc">
      <dgm:prSet loTypeId="urn:microsoft.com/office/officeart/2005/8/layout/default#2" loCatId="list" qsTypeId="urn:microsoft.com/office/officeart/2005/8/quickstyle/3d2#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4248AC3-B70B-4486-AA1B-16F7693611F7}">
      <dgm:prSet/>
      <dgm:spPr/>
      <dgm:t>
        <a:bodyPr/>
        <a:lstStyle/>
        <a:p>
          <a:r>
            <a:rPr lang="ru-RU" dirty="0" smtClean="0"/>
            <a:t>1.Обобщить и систематизировать накопленный поисковый материал в соответствии с выбранными направлениями.</a:t>
          </a:r>
          <a:endParaRPr lang="ru-RU" dirty="0"/>
        </a:p>
      </dgm:t>
    </dgm:pt>
    <dgm:pt modelId="{11ACFAB2-DF32-4C08-AEA9-FF53DED4E23B}" type="parTrans" cxnId="{AEABB388-27F9-45D9-A877-3B7F11CBA35C}">
      <dgm:prSet/>
      <dgm:spPr/>
      <dgm:t>
        <a:bodyPr/>
        <a:lstStyle/>
        <a:p>
          <a:endParaRPr lang="ru-RU"/>
        </a:p>
      </dgm:t>
    </dgm:pt>
    <dgm:pt modelId="{DEEA1797-1006-4416-9514-96E9BDA3BFFA}" type="sibTrans" cxnId="{AEABB388-27F9-45D9-A877-3B7F11CBA35C}">
      <dgm:prSet/>
      <dgm:spPr/>
      <dgm:t>
        <a:bodyPr/>
        <a:lstStyle/>
        <a:p>
          <a:endParaRPr lang="ru-RU"/>
        </a:p>
      </dgm:t>
    </dgm:pt>
    <dgm:pt modelId="{8E945025-63FC-441D-8419-5A38FC1D83A8}">
      <dgm:prSet/>
      <dgm:spPr/>
      <dgm:t>
        <a:bodyPr/>
        <a:lstStyle/>
        <a:p>
          <a:r>
            <a:rPr lang="ru-RU" dirty="0" smtClean="0"/>
            <a:t>3. Создание медиа группы для освещения деятельности музея на школьном сайте и в школьных группах ВК и </a:t>
          </a:r>
          <a:r>
            <a:rPr lang="ru-RU" dirty="0" err="1" smtClean="0"/>
            <a:t>Инстаграмм</a:t>
          </a:r>
          <a:r>
            <a:rPr lang="ru-RU" dirty="0" smtClean="0"/>
            <a:t>.</a:t>
          </a:r>
          <a:endParaRPr lang="ru-RU" dirty="0"/>
        </a:p>
      </dgm:t>
    </dgm:pt>
    <dgm:pt modelId="{DC034544-5EC4-4823-A69F-841BE5AA4B7D}" type="parTrans" cxnId="{A82D70D2-B9B0-4140-B43E-C903432C4FB5}">
      <dgm:prSet/>
      <dgm:spPr/>
      <dgm:t>
        <a:bodyPr/>
        <a:lstStyle/>
        <a:p>
          <a:endParaRPr lang="ru-RU"/>
        </a:p>
      </dgm:t>
    </dgm:pt>
    <dgm:pt modelId="{B8610031-1411-4554-A1E0-1F9ED558A6C1}" type="sibTrans" cxnId="{A82D70D2-B9B0-4140-B43E-C903432C4FB5}">
      <dgm:prSet/>
      <dgm:spPr/>
      <dgm:t>
        <a:bodyPr/>
        <a:lstStyle/>
        <a:p>
          <a:endParaRPr lang="ru-RU"/>
        </a:p>
      </dgm:t>
    </dgm:pt>
    <dgm:pt modelId="{2A6AE30D-A20A-4AD3-919B-38F1A93A3464}">
      <dgm:prSet/>
      <dgm:spPr/>
      <dgm:t>
        <a:bodyPr/>
        <a:lstStyle/>
        <a:p>
          <a:r>
            <a:rPr lang="ru-RU" dirty="0" smtClean="0"/>
            <a:t>4. Создание рубрики в школьной газете «7news school» о чувашской культуре, языке и о деятельности школьного музея. </a:t>
          </a:r>
          <a:endParaRPr lang="ru-RU" dirty="0"/>
        </a:p>
      </dgm:t>
    </dgm:pt>
    <dgm:pt modelId="{18C5EF4D-4645-4217-9BD9-EDBB931F11C5}" type="parTrans" cxnId="{A24A64B7-C7EF-4CD7-9CDB-A2459C70A929}">
      <dgm:prSet/>
      <dgm:spPr/>
      <dgm:t>
        <a:bodyPr/>
        <a:lstStyle/>
        <a:p>
          <a:endParaRPr lang="ru-RU"/>
        </a:p>
      </dgm:t>
    </dgm:pt>
    <dgm:pt modelId="{C8994BAB-EF2B-445E-BFA1-D1410B0B2C4B}" type="sibTrans" cxnId="{A24A64B7-C7EF-4CD7-9CDB-A2459C70A929}">
      <dgm:prSet/>
      <dgm:spPr/>
      <dgm:t>
        <a:bodyPr/>
        <a:lstStyle/>
        <a:p>
          <a:endParaRPr lang="ru-RU"/>
        </a:p>
      </dgm:t>
    </dgm:pt>
    <dgm:pt modelId="{13BE19A5-8AF2-4AE6-82E2-5F2C581AD61A}">
      <dgm:prSet/>
      <dgm:spPr/>
      <dgm:t>
        <a:bodyPr/>
        <a:lstStyle/>
        <a:p>
          <a:r>
            <a:rPr lang="ru-RU" dirty="0" smtClean="0"/>
            <a:t>5. Регулярное пополнение и обновление экспозиций музея</a:t>
          </a:r>
          <a:endParaRPr lang="ru-RU" dirty="0"/>
        </a:p>
      </dgm:t>
    </dgm:pt>
    <dgm:pt modelId="{8DC261E3-EE90-462D-A6A9-B200E4D18A6B}" type="parTrans" cxnId="{C02BDFED-551C-4758-AB87-55AFEE539C85}">
      <dgm:prSet/>
      <dgm:spPr/>
      <dgm:t>
        <a:bodyPr/>
        <a:lstStyle/>
        <a:p>
          <a:endParaRPr lang="ru-RU"/>
        </a:p>
      </dgm:t>
    </dgm:pt>
    <dgm:pt modelId="{58136552-7910-4EE5-A2BB-7D1D4669DF10}" type="sibTrans" cxnId="{C02BDFED-551C-4758-AB87-55AFEE539C85}">
      <dgm:prSet/>
      <dgm:spPr/>
      <dgm:t>
        <a:bodyPr/>
        <a:lstStyle/>
        <a:p>
          <a:endParaRPr lang="ru-RU"/>
        </a:p>
      </dgm:t>
    </dgm:pt>
    <dgm:pt modelId="{2D221F76-7450-49C3-AF98-CEF64CC99050}">
      <dgm:prSet/>
      <dgm:spPr/>
      <dgm:t>
        <a:bodyPr/>
        <a:lstStyle/>
        <a:p>
          <a:r>
            <a:rPr lang="ru-RU" dirty="0" smtClean="0"/>
            <a:t>6. Развитие у учащихся интереса к истории родного края, исследованиям, научно-познавательной и поисковой деятельности.</a:t>
          </a:r>
          <a:endParaRPr lang="ru-RU" dirty="0"/>
        </a:p>
      </dgm:t>
    </dgm:pt>
    <dgm:pt modelId="{DC3D0783-3E2C-40D0-ADEC-0D65A63103A4}" type="parTrans" cxnId="{CE607205-3D3B-489D-B5C8-9685C6819CA7}">
      <dgm:prSet/>
      <dgm:spPr/>
      <dgm:t>
        <a:bodyPr/>
        <a:lstStyle/>
        <a:p>
          <a:endParaRPr lang="ru-RU"/>
        </a:p>
      </dgm:t>
    </dgm:pt>
    <dgm:pt modelId="{5EDB5692-432C-4544-B6C5-2F4A51EEA2EA}" type="sibTrans" cxnId="{CE607205-3D3B-489D-B5C8-9685C6819CA7}">
      <dgm:prSet/>
      <dgm:spPr/>
      <dgm:t>
        <a:bodyPr/>
        <a:lstStyle/>
        <a:p>
          <a:endParaRPr lang="ru-RU"/>
        </a:p>
      </dgm:t>
    </dgm:pt>
    <dgm:pt modelId="{A7F00142-DDC3-47D5-8BE7-62D470C3FC85}">
      <dgm:prSet/>
      <dgm:spPr/>
      <dgm:t>
        <a:bodyPr/>
        <a:lstStyle/>
        <a:p>
          <a:r>
            <a:rPr lang="ru-RU" dirty="0" smtClean="0"/>
            <a:t>2. Создание музея.</a:t>
          </a:r>
          <a:endParaRPr lang="ru-RU" dirty="0"/>
        </a:p>
      </dgm:t>
    </dgm:pt>
    <dgm:pt modelId="{F0FC3AEA-4F82-4137-9A31-56D091116098}" type="parTrans" cxnId="{F8685325-91F2-48C9-8335-709200D7138F}">
      <dgm:prSet/>
      <dgm:spPr/>
      <dgm:t>
        <a:bodyPr/>
        <a:lstStyle/>
        <a:p>
          <a:endParaRPr lang="ru-RU"/>
        </a:p>
      </dgm:t>
    </dgm:pt>
    <dgm:pt modelId="{E5BB05B0-8C74-47E0-980D-0BCB3DEB8965}" type="sibTrans" cxnId="{F8685325-91F2-48C9-8335-709200D7138F}">
      <dgm:prSet/>
      <dgm:spPr/>
      <dgm:t>
        <a:bodyPr/>
        <a:lstStyle/>
        <a:p>
          <a:endParaRPr lang="ru-RU"/>
        </a:p>
      </dgm:t>
    </dgm:pt>
    <dgm:pt modelId="{3A60568E-E349-42CC-9D93-E5182042C7D8}" type="pres">
      <dgm:prSet presAssocID="{A432F1AD-41EB-4C59-8314-7CFCF829ED6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D3031-7921-40B6-901B-6E0A336F3954}" type="pres">
      <dgm:prSet presAssocID="{A4248AC3-B70B-4486-AA1B-16F7693611F7}" presName="node" presStyleLbl="node1" presStyleIdx="0" presStyleCnt="6" custLinFactNeighborX="-1258" custLinFactNeighborY="25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C1C1E7-A088-425E-A888-81B6981F7928}" type="pres">
      <dgm:prSet presAssocID="{DEEA1797-1006-4416-9514-96E9BDA3BFFA}" presName="sibTrans" presStyleCnt="0"/>
      <dgm:spPr/>
    </dgm:pt>
    <dgm:pt modelId="{AFF2BCE6-D6D1-42A9-B5FD-34FFCE822503}" type="pres">
      <dgm:prSet presAssocID="{A7F00142-DDC3-47D5-8BE7-62D470C3FC85}" presName="node" presStyleLbl="node1" presStyleIdx="1" presStyleCnt="6" custLinFactNeighborX="-4917" custLinFactNeighborY="265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8716C-2FA6-4883-A1A4-DF080CBAC4F0}" type="pres">
      <dgm:prSet presAssocID="{E5BB05B0-8C74-47E0-980D-0BCB3DEB8965}" presName="sibTrans" presStyleCnt="0"/>
      <dgm:spPr/>
    </dgm:pt>
    <dgm:pt modelId="{4F715020-42EC-412B-8D8D-788AADEA423D}" type="pres">
      <dgm:prSet presAssocID="{2D221F76-7450-49C3-AF98-CEF64CC99050}" presName="node" presStyleLbl="node1" presStyleIdx="2" presStyleCnt="6" custLinFactY="41494" custLinFactNeighborX="-692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38A00-17FA-437E-889E-2E75465887ED}" type="pres">
      <dgm:prSet presAssocID="{5EDB5692-432C-4544-B6C5-2F4A51EEA2EA}" presName="sibTrans" presStyleCnt="0"/>
      <dgm:spPr/>
    </dgm:pt>
    <dgm:pt modelId="{74B70A51-D6DF-4857-959C-030C23497627}" type="pres">
      <dgm:prSet presAssocID="{8E945025-63FC-441D-8419-5A38FC1D83A8}" presName="node" presStyleLbl="node1" presStyleIdx="3" presStyleCnt="6" custLinFactX="100000" custLinFactNeighborX="112139" custLinFactNeighborY="-89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401367-72D5-46F2-A557-518B4285A022}" type="pres">
      <dgm:prSet presAssocID="{B8610031-1411-4554-A1E0-1F9ED558A6C1}" presName="sibTrans" presStyleCnt="0"/>
      <dgm:spPr/>
    </dgm:pt>
    <dgm:pt modelId="{F65521C3-4829-4928-A8FD-BE1645D57286}" type="pres">
      <dgm:prSet presAssocID="{2A6AE30D-A20A-4AD3-919B-38F1A93A3464}" presName="node" presStyleLbl="node1" presStyleIdx="4" presStyleCnt="6" custLinFactX="-100000" custLinFactNeighborX="-153362" custLinFactNeighborY="24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32C39-5145-4227-86EC-56406D032215}" type="pres">
      <dgm:prSet presAssocID="{C8994BAB-EF2B-445E-BFA1-D1410B0B2C4B}" presName="sibTrans" presStyleCnt="0"/>
      <dgm:spPr/>
    </dgm:pt>
    <dgm:pt modelId="{254BC1EF-4DBE-4F2A-B975-6E5C695537E0}" type="pres">
      <dgm:prSet presAssocID="{13BE19A5-8AF2-4AE6-82E2-5F2C581AD61A}" presName="node" presStyleLbl="node1" presStyleIdx="5" presStyleCnt="6" custLinFactX="-14929" custLinFactNeighborX="-100000" custLinFactNeighborY="25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7FFE5F-BBFC-4C4F-AA6D-85AA8A26113F}" type="presOf" srcId="{8E945025-63FC-441D-8419-5A38FC1D83A8}" destId="{74B70A51-D6DF-4857-959C-030C23497627}" srcOrd="0" destOrd="0" presId="urn:microsoft.com/office/officeart/2005/8/layout/default#2"/>
    <dgm:cxn modelId="{1D8E5CC7-9BF9-4695-8A69-B190F61005A2}" type="presOf" srcId="{A432F1AD-41EB-4C59-8314-7CFCF829ED65}" destId="{3A60568E-E349-42CC-9D93-E5182042C7D8}" srcOrd="0" destOrd="0" presId="urn:microsoft.com/office/officeart/2005/8/layout/default#2"/>
    <dgm:cxn modelId="{A4C6652B-8FBC-4507-84CA-DC2B0AE48E31}" type="presOf" srcId="{A7F00142-DDC3-47D5-8BE7-62D470C3FC85}" destId="{AFF2BCE6-D6D1-42A9-B5FD-34FFCE822503}" srcOrd="0" destOrd="0" presId="urn:microsoft.com/office/officeart/2005/8/layout/default#2"/>
    <dgm:cxn modelId="{4486B1C7-DD83-4A82-9002-E94B5FC5FE87}" type="presOf" srcId="{13BE19A5-8AF2-4AE6-82E2-5F2C581AD61A}" destId="{254BC1EF-4DBE-4F2A-B975-6E5C695537E0}" srcOrd="0" destOrd="0" presId="urn:microsoft.com/office/officeart/2005/8/layout/default#2"/>
    <dgm:cxn modelId="{C87D5042-74B4-4EF4-A94D-DF94E7A30D91}" type="presOf" srcId="{2A6AE30D-A20A-4AD3-919B-38F1A93A3464}" destId="{F65521C3-4829-4928-A8FD-BE1645D57286}" srcOrd="0" destOrd="0" presId="urn:microsoft.com/office/officeart/2005/8/layout/default#2"/>
    <dgm:cxn modelId="{DB868928-7473-4050-8EB2-3B064566C530}" type="presOf" srcId="{2D221F76-7450-49C3-AF98-CEF64CC99050}" destId="{4F715020-42EC-412B-8D8D-788AADEA423D}" srcOrd="0" destOrd="0" presId="urn:microsoft.com/office/officeart/2005/8/layout/default#2"/>
    <dgm:cxn modelId="{A24A64B7-C7EF-4CD7-9CDB-A2459C70A929}" srcId="{A432F1AD-41EB-4C59-8314-7CFCF829ED65}" destId="{2A6AE30D-A20A-4AD3-919B-38F1A93A3464}" srcOrd="4" destOrd="0" parTransId="{18C5EF4D-4645-4217-9BD9-EDBB931F11C5}" sibTransId="{C8994BAB-EF2B-445E-BFA1-D1410B0B2C4B}"/>
    <dgm:cxn modelId="{AEABB388-27F9-45D9-A877-3B7F11CBA35C}" srcId="{A432F1AD-41EB-4C59-8314-7CFCF829ED65}" destId="{A4248AC3-B70B-4486-AA1B-16F7693611F7}" srcOrd="0" destOrd="0" parTransId="{11ACFAB2-DF32-4C08-AEA9-FF53DED4E23B}" sibTransId="{DEEA1797-1006-4416-9514-96E9BDA3BFFA}"/>
    <dgm:cxn modelId="{C02BDFED-551C-4758-AB87-55AFEE539C85}" srcId="{A432F1AD-41EB-4C59-8314-7CFCF829ED65}" destId="{13BE19A5-8AF2-4AE6-82E2-5F2C581AD61A}" srcOrd="5" destOrd="0" parTransId="{8DC261E3-EE90-462D-A6A9-B200E4D18A6B}" sibTransId="{58136552-7910-4EE5-A2BB-7D1D4669DF10}"/>
    <dgm:cxn modelId="{CE607205-3D3B-489D-B5C8-9685C6819CA7}" srcId="{A432F1AD-41EB-4C59-8314-7CFCF829ED65}" destId="{2D221F76-7450-49C3-AF98-CEF64CC99050}" srcOrd="2" destOrd="0" parTransId="{DC3D0783-3E2C-40D0-ADEC-0D65A63103A4}" sibTransId="{5EDB5692-432C-4544-B6C5-2F4A51EEA2EA}"/>
    <dgm:cxn modelId="{F8685325-91F2-48C9-8335-709200D7138F}" srcId="{A432F1AD-41EB-4C59-8314-7CFCF829ED65}" destId="{A7F00142-DDC3-47D5-8BE7-62D470C3FC85}" srcOrd="1" destOrd="0" parTransId="{F0FC3AEA-4F82-4137-9A31-56D091116098}" sibTransId="{E5BB05B0-8C74-47E0-980D-0BCB3DEB8965}"/>
    <dgm:cxn modelId="{91141F05-BC55-49C6-B627-567C0B375B06}" type="presOf" srcId="{A4248AC3-B70B-4486-AA1B-16F7693611F7}" destId="{3DED3031-7921-40B6-901B-6E0A336F3954}" srcOrd="0" destOrd="0" presId="urn:microsoft.com/office/officeart/2005/8/layout/default#2"/>
    <dgm:cxn modelId="{A82D70D2-B9B0-4140-B43E-C903432C4FB5}" srcId="{A432F1AD-41EB-4C59-8314-7CFCF829ED65}" destId="{8E945025-63FC-441D-8419-5A38FC1D83A8}" srcOrd="3" destOrd="0" parTransId="{DC034544-5EC4-4823-A69F-841BE5AA4B7D}" sibTransId="{B8610031-1411-4554-A1E0-1F9ED558A6C1}"/>
    <dgm:cxn modelId="{A0AEEFB8-3050-4DFB-90D3-8CE393A669C2}" type="presParOf" srcId="{3A60568E-E349-42CC-9D93-E5182042C7D8}" destId="{3DED3031-7921-40B6-901B-6E0A336F3954}" srcOrd="0" destOrd="0" presId="urn:microsoft.com/office/officeart/2005/8/layout/default#2"/>
    <dgm:cxn modelId="{E59729CB-3387-492D-B16D-1DCB7267B3A4}" type="presParOf" srcId="{3A60568E-E349-42CC-9D93-E5182042C7D8}" destId="{88C1C1E7-A088-425E-A888-81B6981F7928}" srcOrd="1" destOrd="0" presId="urn:microsoft.com/office/officeart/2005/8/layout/default#2"/>
    <dgm:cxn modelId="{73ECD28D-333F-4C57-814E-280CD20F6875}" type="presParOf" srcId="{3A60568E-E349-42CC-9D93-E5182042C7D8}" destId="{AFF2BCE6-D6D1-42A9-B5FD-34FFCE822503}" srcOrd="2" destOrd="0" presId="urn:microsoft.com/office/officeart/2005/8/layout/default#2"/>
    <dgm:cxn modelId="{FE48AEBC-3AA4-4A64-A611-000357B5E673}" type="presParOf" srcId="{3A60568E-E349-42CC-9D93-E5182042C7D8}" destId="{8C78716C-2FA6-4883-A1A4-DF080CBAC4F0}" srcOrd="3" destOrd="0" presId="urn:microsoft.com/office/officeart/2005/8/layout/default#2"/>
    <dgm:cxn modelId="{F585287F-755A-444B-818B-B0C1141472F4}" type="presParOf" srcId="{3A60568E-E349-42CC-9D93-E5182042C7D8}" destId="{4F715020-42EC-412B-8D8D-788AADEA423D}" srcOrd="4" destOrd="0" presId="urn:microsoft.com/office/officeart/2005/8/layout/default#2"/>
    <dgm:cxn modelId="{656D6A4C-EC65-4DE7-A43C-2DCCD1ADC672}" type="presParOf" srcId="{3A60568E-E349-42CC-9D93-E5182042C7D8}" destId="{B0138A00-17FA-437E-889E-2E75465887ED}" srcOrd="5" destOrd="0" presId="urn:microsoft.com/office/officeart/2005/8/layout/default#2"/>
    <dgm:cxn modelId="{0C8A594B-596C-437B-9AA7-FF0DE9D3C739}" type="presParOf" srcId="{3A60568E-E349-42CC-9D93-E5182042C7D8}" destId="{74B70A51-D6DF-4857-959C-030C23497627}" srcOrd="6" destOrd="0" presId="urn:microsoft.com/office/officeart/2005/8/layout/default#2"/>
    <dgm:cxn modelId="{8A055DDC-7819-4BD9-A81F-DE3DCD8CB027}" type="presParOf" srcId="{3A60568E-E349-42CC-9D93-E5182042C7D8}" destId="{ED401367-72D5-46F2-A557-518B4285A022}" srcOrd="7" destOrd="0" presId="urn:microsoft.com/office/officeart/2005/8/layout/default#2"/>
    <dgm:cxn modelId="{F1E43510-1807-4E7D-BE96-B608D25F2B15}" type="presParOf" srcId="{3A60568E-E349-42CC-9D93-E5182042C7D8}" destId="{F65521C3-4829-4928-A8FD-BE1645D57286}" srcOrd="8" destOrd="0" presId="urn:microsoft.com/office/officeart/2005/8/layout/default#2"/>
    <dgm:cxn modelId="{19E533B4-8525-4171-A5D8-E76F983A05FD}" type="presParOf" srcId="{3A60568E-E349-42CC-9D93-E5182042C7D8}" destId="{35232C39-5145-4227-86EC-56406D032215}" srcOrd="9" destOrd="0" presId="urn:microsoft.com/office/officeart/2005/8/layout/default#2"/>
    <dgm:cxn modelId="{C2B7B647-2348-4DA4-9F4F-2007EC537DAD}" type="presParOf" srcId="{3A60568E-E349-42CC-9D93-E5182042C7D8}" destId="{254BC1EF-4DBE-4F2A-B975-6E5C695537E0}" srcOrd="10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876058-9730-4ECE-9206-BEE3762248F8}" type="doc">
      <dgm:prSet loTypeId="urn:microsoft.com/office/officeart/2005/8/layout/list1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8C3551D-25BD-44A1-A119-9C5E7A6EB60F}">
      <dgm:prSet phldrT="[Текст]"/>
      <dgm:spPr/>
      <dgm:t>
        <a:bodyPr/>
        <a:lstStyle/>
        <a:p>
          <a:r>
            <a:rPr lang="ru-RU" b="0" i="0" dirty="0" smtClean="0"/>
            <a:t>I этап – подготовительный </a:t>
          </a:r>
          <a:br>
            <a:rPr lang="ru-RU" b="0" i="0" dirty="0" smtClean="0"/>
          </a:br>
          <a:r>
            <a:rPr lang="ru-RU" b="0" i="0" dirty="0" smtClean="0"/>
            <a:t>(март – сентябрь  2021 г.)</a:t>
          </a:r>
          <a:endParaRPr lang="ru-RU" dirty="0"/>
        </a:p>
      </dgm:t>
    </dgm:pt>
    <dgm:pt modelId="{09B38BBC-4CC0-4B4F-9C55-E39348A3BAAB}" type="parTrans" cxnId="{0B3EA7B3-0DDD-4A09-BFF5-3C38DFFCE747}">
      <dgm:prSet/>
      <dgm:spPr/>
      <dgm:t>
        <a:bodyPr/>
        <a:lstStyle/>
        <a:p>
          <a:endParaRPr lang="ru-RU"/>
        </a:p>
      </dgm:t>
    </dgm:pt>
    <dgm:pt modelId="{7AC4288B-A192-4456-BD3B-9A2FE1AEC9B5}" type="sibTrans" cxnId="{0B3EA7B3-0DDD-4A09-BFF5-3C38DFFCE747}">
      <dgm:prSet/>
      <dgm:spPr/>
      <dgm:t>
        <a:bodyPr/>
        <a:lstStyle/>
        <a:p>
          <a:endParaRPr lang="ru-RU"/>
        </a:p>
      </dgm:t>
    </dgm:pt>
    <dgm:pt modelId="{A0B3E598-9AC3-409D-B88F-30D3A42805AE}">
      <dgm:prSet phldrT="[Текст]"/>
      <dgm:spPr/>
      <dgm:t>
        <a:bodyPr/>
        <a:lstStyle/>
        <a:p>
          <a:r>
            <a:rPr lang="ru-RU" b="0" i="0" dirty="0" smtClean="0"/>
            <a:t>II этап – основной</a:t>
          </a:r>
          <a:br>
            <a:rPr lang="ru-RU" b="0" i="0" dirty="0" smtClean="0"/>
          </a:br>
          <a:r>
            <a:rPr lang="ru-RU" b="0" i="0" dirty="0" smtClean="0"/>
            <a:t>(октябрь – декабрь  2021 г.)</a:t>
          </a:r>
          <a:endParaRPr lang="ru-RU" dirty="0"/>
        </a:p>
      </dgm:t>
    </dgm:pt>
    <dgm:pt modelId="{A8E11C91-2253-4726-B84D-E101364A8100}" type="parTrans" cxnId="{A4529DE8-6216-45D9-B4DB-586377C28991}">
      <dgm:prSet/>
      <dgm:spPr/>
      <dgm:t>
        <a:bodyPr/>
        <a:lstStyle/>
        <a:p>
          <a:endParaRPr lang="ru-RU"/>
        </a:p>
      </dgm:t>
    </dgm:pt>
    <dgm:pt modelId="{FCEE287C-12A8-4CD4-9F5C-E27C25C14C18}" type="sibTrans" cxnId="{A4529DE8-6216-45D9-B4DB-586377C28991}">
      <dgm:prSet/>
      <dgm:spPr/>
      <dgm:t>
        <a:bodyPr/>
        <a:lstStyle/>
        <a:p>
          <a:endParaRPr lang="ru-RU"/>
        </a:p>
      </dgm:t>
    </dgm:pt>
    <dgm:pt modelId="{25C68ED2-8D11-4E72-9056-22EDEFE79E96}">
      <dgm:prSet phldrT="[Текст]"/>
      <dgm:spPr/>
      <dgm:t>
        <a:bodyPr/>
        <a:lstStyle/>
        <a:p>
          <a:r>
            <a:rPr lang="ru-RU" b="0" i="0" dirty="0" smtClean="0"/>
            <a:t>III этап – заключительный </a:t>
          </a:r>
        </a:p>
        <a:p>
          <a:r>
            <a:rPr lang="ru-RU" b="0" i="0" dirty="0" smtClean="0"/>
            <a:t>(январь – Февраль  2022 г.)</a:t>
          </a:r>
          <a:endParaRPr lang="ru-RU" dirty="0"/>
        </a:p>
      </dgm:t>
    </dgm:pt>
    <dgm:pt modelId="{0FD6F4F3-98AE-426A-8B43-926E1CAC085E}" type="parTrans" cxnId="{2718E6FF-8E98-4D9F-944A-BA0D9A556A64}">
      <dgm:prSet/>
      <dgm:spPr/>
      <dgm:t>
        <a:bodyPr/>
        <a:lstStyle/>
        <a:p>
          <a:endParaRPr lang="ru-RU"/>
        </a:p>
      </dgm:t>
    </dgm:pt>
    <dgm:pt modelId="{840EAFA8-762E-4A0E-B6BF-DAB080EA8365}" type="sibTrans" cxnId="{2718E6FF-8E98-4D9F-944A-BA0D9A556A64}">
      <dgm:prSet/>
      <dgm:spPr/>
      <dgm:t>
        <a:bodyPr/>
        <a:lstStyle/>
        <a:p>
          <a:endParaRPr lang="ru-RU"/>
        </a:p>
      </dgm:t>
    </dgm:pt>
    <dgm:pt modelId="{4907661A-1D01-41E3-8EEB-821F319CE98D}" type="pres">
      <dgm:prSet presAssocID="{F8876058-9730-4ECE-9206-BEE3762248F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03977A-A42E-48E8-978A-2EFD3741BC5D}" type="pres">
      <dgm:prSet presAssocID="{98C3551D-25BD-44A1-A119-9C5E7A6EB60F}" presName="parentLin" presStyleCnt="0"/>
      <dgm:spPr/>
    </dgm:pt>
    <dgm:pt modelId="{3B8BC9DC-1F97-4CD9-B1FC-17CA29928368}" type="pres">
      <dgm:prSet presAssocID="{98C3551D-25BD-44A1-A119-9C5E7A6EB60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2F473DA-F5A4-4E9D-89D9-21AD4AAF03F1}" type="pres">
      <dgm:prSet presAssocID="{98C3551D-25BD-44A1-A119-9C5E7A6EB60F}" presName="parentText" presStyleLbl="node1" presStyleIdx="0" presStyleCnt="3" custLinFactNeighborX="-12133" custLinFactNeighborY="189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150C68-BF16-49AD-A8C5-243675AE847E}" type="pres">
      <dgm:prSet presAssocID="{98C3551D-25BD-44A1-A119-9C5E7A6EB60F}" presName="negativeSpace" presStyleCnt="0"/>
      <dgm:spPr/>
    </dgm:pt>
    <dgm:pt modelId="{74767BEB-25AA-46A9-9A95-8698F9E865D1}" type="pres">
      <dgm:prSet presAssocID="{98C3551D-25BD-44A1-A119-9C5E7A6EB60F}" presName="childText" presStyleLbl="conFgAcc1" presStyleIdx="0" presStyleCnt="3">
        <dgm:presLayoutVars>
          <dgm:bulletEnabled val="1"/>
        </dgm:presLayoutVars>
      </dgm:prSet>
      <dgm:spPr/>
    </dgm:pt>
    <dgm:pt modelId="{54B8687F-A83F-465A-A14A-742CC3E28636}" type="pres">
      <dgm:prSet presAssocID="{7AC4288B-A192-4456-BD3B-9A2FE1AEC9B5}" presName="spaceBetweenRectangles" presStyleCnt="0"/>
      <dgm:spPr/>
    </dgm:pt>
    <dgm:pt modelId="{54371ED8-9162-4F1B-9A2B-99D2E7641C8D}" type="pres">
      <dgm:prSet presAssocID="{A0B3E598-9AC3-409D-B88F-30D3A42805AE}" presName="parentLin" presStyleCnt="0"/>
      <dgm:spPr/>
    </dgm:pt>
    <dgm:pt modelId="{43675A2D-2354-4695-A1FB-4B5CEE5322E3}" type="pres">
      <dgm:prSet presAssocID="{A0B3E598-9AC3-409D-B88F-30D3A42805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36E4CEA-BBBD-4757-8B72-28BA8238497A}" type="pres">
      <dgm:prSet presAssocID="{A0B3E598-9AC3-409D-B88F-30D3A42805A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07B5D6-6AAE-4D6F-9A83-521832A2709E}" type="pres">
      <dgm:prSet presAssocID="{A0B3E598-9AC3-409D-B88F-30D3A42805AE}" presName="negativeSpace" presStyleCnt="0"/>
      <dgm:spPr/>
    </dgm:pt>
    <dgm:pt modelId="{E0879854-F7B3-406A-B890-73B3D3364854}" type="pres">
      <dgm:prSet presAssocID="{A0B3E598-9AC3-409D-B88F-30D3A42805AE}" presName="childText" presStyleLbl="conFgAcc1" presStyleIdx="1" presStyleCnt="3">
        <dgm:presLayoutVars>
          <dgm:bulletEnabled val="1"/>
        </dgm:presLayoutVars>
      </dgm:prSet>
      <dgm:spPr/>
    </dgm:pt>
    <dgm:pt modelId="{4106702D-EA3B-4B1D-BC84-938B3F3933E1}" type="pres">
      <dgm:prSet presAssocID="{FCEE287C-12A8-4CD4-9F5C-E27C25C14C18}" presName="spaceBetweenRectangles" presStyleCnt="0"/>
      <dgm:spPr/>
    </dgm:pt>
    <dgm:pt modelId="{1B344634-6806-426E-BC9B-95B3674F13A6}" type="pres">
      <dgm:prSet presAssocID="{25C68ED2-8D11-4E72-9056-22EDEFE79E96}" presName="parentLin" presStyleCnt="0"/>
      <dgm:spPr/>
    </dgm:pt>
    <dgm:pt modelId="{77948BDC-F762-4B2B-AD02-8C8EC69766E8}" type="pres">
      <dgm:prSet presAssocID="{25C68ED2-8D11-4E72-9056-22EDEFE79E9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4E6C5FF-1C46-47F3-BCE6-DCBD5D3BB1BB}" type="pres">
      <dgm:prSet presAssocID="{25C68ED2-8D11-4E72-9056-22EDEFE79E96}" presName="parentText" presStyleLbl="node1" presStyleIdx="2" presStyleCnt="3" custScaleY="1184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8A7CE6-F61B-4648-99AA-02CE06B436E2}" type="pres">
      <dgm:prSet presAssocID="{25C68ED2-8D11-4E72-9056-22EDEFE79E96}" presName="negativeSpace" presStyleCnt="0"/>
      <dgm:spPr/>
    </dgm:pt>
    <dgm:pt modelId="{D81A6993-A551-4240-9109-9A5F948E37C6}" type="pres">
      <dgm:prSet presAssocID="{25C68ED2-8D11-4E72-9056-22EDEFE79E9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718E6FF-8E98-4D9F-944A-BA0D9A556A64}" srcId="{F8876058-9730-4ECE-9206-BEE3762248F8}" destId="{25C68ED2-8D11-4E72-9056-22EDEFE79E96}" srcOrd="2" destOrd="0" parTransId="{0FD6F4F3-98AE-426A-8B43-926E1CAC085E}" sibTransId="{840EAFA8-762E-4A0E-B6BF-DAB080EA8365}"/>
    <dgm:cxn modelId="{47ED5C39-CA41-42AC-9069-8B2764E828F3}" type="presOf" srcId="{A0B3E598-9AC3-409D-B88F-30D3A42805AE}" destId="{136E4CEA-BBBD-4757-8B72-28BA8238497A}" srcOrd="1" destOrd="0" presId="urn:microsoft.com/office/officeart/2005/8/layout/list1"/>
    <dgm:cxn modelId="{F56C05FE-B77F-40C8-988C-9BD8D01DF9A9}" type="presOf" srcId="{25C68ED2-8D11-4E72-9056-22EDEFE79E96}" destId="{77948BDC-F762-4B2B-AD02-8C8EC69766E8}" srcOrd="0" destOrd="0" presId="urn:microsoft.com/office/officeart/2005/8/layout/list1"/>
    <dgm:cxn modelId="{83F7D383-29FF-4FC6-A01F-5F713CBEBAB9}" type="presOf" srcId="{F8876058-9730-4ECE-9206-BEE3762248F8}" destId="{4907661A-1D01-41E3-8EEB-821F319CE98D}" srcOrd="0" destOrd="0" presId="urn:microsoft.com/office/officeart/2005/8/layout/list1"/>
    <dgm:cxn modelId="{A4529DE8-6216-45D9-B4DB-586377C28991}" srcId="{F8876058-9730-4ECE-9206-BEE3762248F8}" destId="{A0B3E598-9AC3-409D-B88F-30D3A42805AE}" srcOrd="1" destOrd="0" parTransId="{A8E11C91-2253-4726-B84D-E101364A8100}" sibTransId="{FCEE287C-12A8-4CD4-9F5C-E27C25C14C18}"/>
    <dgm:cxn modelId="{0B3EA7B3-0DDD-4A09-BFF5-3C38DFFCE747}" srcId="{F8876058-9730-4ECE-9206-BEE3762248F8}" destId="{98C3551D-25BD-44A1-A119-9C5E7A6EB60F}" srcOrd="0" destOrd="0" parTransId="{09B38BBC-4CC0-4B4F-9C55-E39348A3BAAB}" sibTransId="{7AC4288B-A192-4456-BD3B-9A2FE1AEC9B5}"/>
    <dgm:cxn modelId="{7985E29F-727D-4B5F-B4D7-46E5FA680151}" type="presOf" srcId="{25C68ED2-8D11-4E72-9056-22EDEFE79E96}" destId="{54E6C5FF-1C46-47F3-BCE6-DCBD5D3BB1BB}" srcOrd="1" destOrd="0" presId="urn:microsoft.com/office/officeart/2005/8/layout/list1"/>
    <dgm:cxn modelId="{D9D9288E-9952-4F49-9E73-5D83FAAA27A3}" type="presOf" srcId="{98C3551D-25BD-44A1-A119-9C5E7A6EB60F}" destId="{92F473DA-F5A4-4E9D-89D9-21AD4AAF03F1}" srcOrd="1" destOrd="0" presId="urn:microsoft.com/office/officeart/2005/8/layout/list1"/>
    <dgm:cxn modelId="{8987D252-BE94-486B-BB39-F559D97CE941}" type="presOf" srcId="{98C3551D-25BD-44A1-A119-9C5E7A6EB60F}" destId="{3B8BC9DC-1F97-4CD9-B1FC-17CA29928368}" srcOrd="0" destOrd="0" presId="urn:microsoft.com/office/officeart/2005/8/layout/list1"/>
    <dgm:cxn modelId="{913DBA26-CC2C-486B-A4CC-9A1FF89B678F}" type="presOf" srcId="{A0B3E598-9AC3-409D-B88F-30D3A42805AE}" destId="{43675A2D-2354-4695-A1FB-4B5CEE5322E3}" srcOrd="0" destOrd="0" presId="urn:microsoft.com/office/officeart/2005/8/layout/list1"/>
    <dgm:cxn modelId="{A8CA1DFC-3F6C-4984-AC77-C593F2BF3F6E}" type="presParOf" srcId="{4907661A-1D01-41E3-8EEB-821F319CE98D}" destId="{D703977A-A42E-48E8-978A-2EFD3741BC5D}" srcOrd="0" destOrd="0" presId="urn:microsoft.com/office/officeart/2005/8/layout/list1"/>
    <dgm:cxn modelId="{28CC8C67-3B9A-4FDD-914F-FAB1188A4972}" type="presParOf" srcId="{D703977A-A42E-48E8-978A-2EFD3741BC5D}" destId="{3B8BC9DC-1F97-4CD9-B1FC-17CA29928368}" srcOrd="0" destOrd="0" presId="urn:microsoft.com/office/officeart/2005/8/layout/list1"/>
    <dgm:cxn modelId="{EE3CAAEE-5888-4293-B028-C6B71D1E5FB4}" type="presParOf" srcId="{D703977A-A42E-48E8-978A-2EFD3741BC5D}" destId="{92F473DA-F5A4-4E9D-89D9-21AD4AAF03F1}" srcOrd="1" destOrd="0" presId="urn:microsoft.com/office/officeart/2005/8/layout/list1"/>
    <dgm:cxn modelId="{D05595CC-27AD-4808-95EA-5E9EA63BC268}" type="presParOf" srcId="{4907661A-1D01-41E3-8EEB-821F319CE98D}" destId="{36150C68-BF16-49AD-A8C5-243675AE847E}" srcOrd="1" destOrd="0" presId="urn:microsoft.com/office/officeart/2005/8/layout/list1"/>
    <dgm:cxn modelId="{A64D528D-BEF0-4AD3-965E-10DF9CD42E87}" type="presParOf" srcId="{4907661A-1D01-41E3-8EEB-821F319CE98D}" destId="{74767BEB-25AA-46A9-9A95-8698F9E865D1}" srcOrd="2" destOrd="0" presId="urn:microsoft.com/office/officeart/2005/8/layout/list1"/>
    <dgm:cxn modelId="{00A5E247-F33E-4426-A099-8D23D6DB9542}" type="presParOf" srcId="{4907661A-1D01-41E3-8EEB-821F319CE98D}" destId="{54B8687F-A83F-465A-A14A-742CC3E28636}" srcOrd="3" destOrd="0" presId="urn:microsoft.com/office/officeart/2005/8/layout/list1"/>
    <dgm:cxn modelId="{8471B0C5-E164-479E-B6F7-ADE1C0CC6F51}" type="presParOf" srcId="{4907661A-1D01-41E3-8EEB-821F319CE98D}" destId="{54371ED8-9162-4F1B-9A2B-99D2E7641C8D}" srcOrd="4" destOrd="0" presId="urn:microsoft.com/office/officeart/2005/8/layout/list1"/>
    <dgm:cxn modelId="{E0953F79-EE08-411A-9B5A-A69A4A6207BD}" type="presParOf" srcId="{54371ED8-9162-4F1B-9A2B-99D2E7641C8D}" destId="{43675A2D-2354-4695-A1FB-4B5CEE5322E3}" srcOrd="0" destOrd="0" presId="urn:microsoft.com/office/officeart/2005/8/layout/list1"/>
    <dgm:cxn modelId="{F2A8E029-A42D-42AA-B4F9-623C87722F78}" type="presParOf" srcId="{54371ED8-9162-4F1B-9A2B-99D2E7641C8D}" destId="{136E4CEA-BBBD-4757-8B72-28BA8238497A}" srcOrd="1" destOrd="0" presId="urn:microsoft.com/office/officeart/2005/8/layout/list1"/>
    <dgm:cxn modelId="{5446C8CC-614D-4A77-830F-057ED28E2BF7}" type="presParOf" srcId="{4907661A-1D01-41E3-8EEB-821F319CE98D}" destId="{BC07B5D6-6AAE-4D6F-9A83-521832A2709E}" srcOrd="5" destOrd="0" presId="urn:microsoft.com/office/officeart/2005/8/layout/list1"/>
    <dgm:cxn modelId="{197124DC-5B84-4B15-9771-BF6AA88B4A89}" type="presParOf" srcId="{4907661A-1D01-41E3-8EEB-821F319CE98D}" destId="{E0879854-F7B3-406A-B890-73B3D3364854}" srcOrd="6" destOrd="0" presId="urn:microsoft.com/office/officeart/2005/8/layout/list1"/>
    <dgm:cxn modelId="{AE040286-0CDB-4B33-BEAF-A6AE42B2692D}" type="presParOf" srcId="{4907661A-1D01-41E3-8EEB-821F319CE98D}" destId="{4106702D-EA3B-4B1D-BC84-938B3F3933E1}" srcOrd="7" destOrd="0" presId="urn:microsoft.com/office/officeart/2005/8/layout/list1"/>
    <dgm:cxn modelId="{F5B2CC52-654B-4593-BAB6-D23153A26621}" type="presParOf" srcId="{4907661A-1D01-41E3-8EEB-821F319CE98D}" destId="{1B344634-6806-426E-BC9B-95B3674F13A6}" srcOrd="8" destOrd="0" presId="urn:microsoft.com/office/officeart/2005/8/layout/list1"/>
    <dgm:cxn modelId="{EFEFA533-6EA4-4C7C-A788-59F9817F05E9}" type="presParOf" srcId="{1B344634-6806-426E-BC9B-95B3674F13A6}" destId="{77948BDC-F762-4B2B-AD02-8C8EC69766E8}" srcOrd="0" destOrd="0" presId="urn:microsoft.com/office/officeart/2005/8/layout/list1"/>
    <dgm:cxn modelId="{CC35F43B-DA92-49EC-BFBE-3B459D89858A}" type="presParOf" srcId="{1B344634-6806-426E-BC9B-95B3674F13A6}" destId="{54E6C5FF-1C46-47F3-BCE6-DCBD5D3BB1BB}" srcOrd="1" destOrd="0" presId="urn:microsoft.com/office/officeart/2005/8/layout/list1"/>
    <dgm:cxn modelId="{1A628ACF-2560-4D20-B321-4C087D11EAB5}" type="presParOf" srcId="{4907661A-1D01-41E3-8EEB-821F319CE98D}" destId="{B08A7CE6-F61B-4648-99AA-02CE06B436E2}" srcOrd="9" destOrd="0" presId="urn:microsoft.com/office/officeart/2005/8/layout/list1"/>
    <dgm:cxn modelId="{4AEA584C-5969-4FB0-BB79-7011BAA9D78E}" type="presParOf" srcId="{4907661A-1D01-41E3-8EEB-821F319CE98D}" destId="{D81A6993-A551-4240-9109-9A5F948E37C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15D740F-CB68-4E05-81D5-F5F703FD06CA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1DEC14A-8D29-4FAC-93E5-08E0D8807EC1}">
      <dgm:prSet phldrT="[Текст]"/>
      <dgm:spPr/>
      <dgm:t>
        <a:bodyPr/>
        <a:lstStyle/>
        <a:p>
          <a:pPr algn="ctr"/>
          <a:r>
            <a:rPr lang="ru-RU" dirty="0" smtClean="0"/>
            <a:t>Анализ состояния возможностей школы</a:t>
          </a:r>
          <a:endParaRPr lang="ru-RU" dirty="0"/>
        </a:p>
      </dgm:t>
    </dgm:pt>
    <dgm:pt modelId="{15EF600A-9D9E-4D36-9B3A-9ECF85E4E5B2}" type="parTrans" cxnId="{026AAD51-8B61-4409-AA3F-ADB03E8C0AB7}">
      <dgm:prSet/>
      <dgm:spPr/>
      <dgm:t>
        <a:bodyPr/>
        <a:lstStyle/>
        <a:p>
          <a:endParaRPr lang="ru-RU"/>
        </a:p>
      </dgm:t>
    </dgm:pt>
    <dgm:pt modelId="{C488D4F6-3A60-41DD-A759-42839FA7202D}" type="sibTrans" cxnId="{026AAD51-8B61-4409-AA3F-ADB03E8C0AB7}">
      <dgm:prSet/>
      <dgm:spPr/>
      <dgm:t>
        <a:bodyPr/>
        <a:lstStyle/>
        <a:p>
          <a:endParaRPr lang="ru-RU"/>
        </a:p>
      </dgm:t>
    </dgm:pt>
    <dgm:pt modelId="{BBFD5C87-88BE-4CEC-A31A-3A5AE8407E98}">
      <dgm:prSet phldrT="[Текст]"/>
      <dgm:spPr/>
      <dgm:t>
        <a:bodyPr/>
        <a:lstStyle/>
        <a:p>
          <a:pPr algn="ctr"/>
          <a:r>
            <a:rPr lang="ru-RU" dirty="0" smtClean="0"/>
            <a:t>Создание нормативной базы школьного музея.</a:t>
          </a:r>
          <a:endParaRPr lang="ru-RU" dirty="0"/>
        </a:p>
      </dgm:t>
    </dgm:pt>
    <dgm:pt modelId="{C8F5CC52-FF4C-4A83-A11C-49D258E26D20}" type="parTrans" cxnId="{9F7B7354-12DB-4096-85E2-E23D2B3BC841}">
      <dgm:prSet/>
      <dgm:spPr/>
      <dgm:t>
        <a:bodyPr/>
        <a:lstStyle/>
        <a:p>
          <a:endParaRPr lang="ru-RU"/>
        </a:p>
      </dgm:t>
    </dgm:pt>
    <dgm:pt modelId="{6C48154E-19AD-4D3A-A8B5-2433F6F2C375}" type="sibTrans" cxnId="{9F7B7354-12DB-4096-85E2-E23D2B3BC841}">
      <dgm:prSet/>
      <dgm:spPr/>
      <dgm:t>
        <a:bodyPr/>
        <a:lstStyle/>
        <a:p>
          <a:endParaRPr lang="ru-RU"/>
        </a:p>
      </dgm:t>
    </dgm:pt>
    <dgm:pt modelId="{C192F8B5-C2A4-4059-8B21-00D82CA3D0B4}">
      <dgm:prSet phldrT="[Текст]"/>
      <dgm:spPr/>
      <dgm:t>
        <a:bodyPr/>
        <a:lstStyle/>
        <a:p>
          <a:pPr algn="ctr"/>
          <a:r>
            <a:rPr lang="ru-RU" dirty="0" smtClean="0"/>
            <a:t>Сбор материалов и реставрация экспонатов. </a:t>
          </a:r>
          <a:endParaRPr lang="ru-RU" dirty="0"/>
        </a:p>
      </dgm:t>
    </dgm:pt>
    <dgm:pt modelId="{DC5E1D38-D060-403B-97FF-A586C90A59D6}" type="parTrans" cxnId="{8ABADAEE-6469-4952-9B67-0E7A4838BD5D}">
      <dgm:prSet/>
      <dgm:spPr/>
      <dgm:t>
        <a:bodyPr/>
        <a:lstStyle/>
        <a:p>
          <a:endParaRPr lang="ru-RU"/>
        </a:p>
      </dgm:t>
    </dgm:pt>
    <dgm:pt modelId="{88E4B7F6-7E46-43CB-A51F-98368D6DC72E}" type="sibTrans" cxnId="{8ABADAEE-6469-4952-9B67-0E7A4838BD5D}">
      <dgm:prSet/>
      <dgm:spPr/>
      <dgm:t>
        <a:bodyPr/>
        <a:lstStyle/>
        <a:p>
          <a:endParaRPr lang="ru-RU"/>
        </a:p>
      </dgm:t>
    </dgm:pt>
    <dgm:pt modelId="{B1D31C38-A4E8-40E9-8812-B86BF5384767}">
      <dgm:prSet/>
      <dgm:spPr/>
      <dgm:t>
        <a:bodyPr/>
        <a:lstStyle/>
        <a:p>
          <a:pPr algn="ctr"/>
          <a:r>
            <a:rPr lang="ru-RU" dirty="0" smtClean="0"/>
            <a:t>Определение круга лиц из числа учителей, администрации школы по руководству проектом, распределение ролей, создание рабочей группы.</a:t>
          </a:r>
          <a:endParaRPr lang="ru-RU" dirty="0"/>
        </a:p>
      </dgm:t>
    </dgm:pt>
    <dgm:pt modelId="{A8A9AC27-21D4-4227-B9C8-E14CE25C262E}" type="parTrans" cxnId="{326B42E7-EEFD-4F84-82E4-FBB4737CC05B}">
      <dgm:prSet/>
      <dgm:spPr/>
      <dgm:t>
        <a:bodyPr/>
        <a:lstStyle/>
        <a:p>
          <a:endParaRPr lang="ru-RU"/>
        </a:p>
      </dgm:t>
    </dgm:pt>
    <dgm:pt modelId="{28660EC0-6F8C-406B-A7B8-24EF0B021515}" type="sibTrans" cxnId="{326B42E7-EEFD-4F84-82E4-FBB4737CC05B}">
      <dgm:prSet/>
      <dgm:spPr/>
      <dgm:t>
        <a:bodyPr/>
        <a:lstStyle/>
        <a:p>
          <a:endParaRPr lang="ru-RU"/>
        </a:p>
      </dgm:t>
    </dgm:pt>
    <dgm:pt modelId="{4267E58E-882F-4151-AE28-65461035C200}">
      <dgm:prSet/>
      <dgm:spPr/>
      <dgm:t>
        <a:bodyPr/>
        <a:lstStyle/>
        <a:p>
          <a:pPr algn="ctr"/>
          <a:r>
            <a:rPr lang="ru-RU" dirty="0" smtClean="0"/>
            <a:t>Поиск и привлечение партнеров к сотрудничеству в учреждениях культуры, ветеранских организациях, учительском сообществе. </a:t>
          </a:r>
          <a:endParaRPr lang="ru-RU" dirty="0"/>
        </a:p>
      </dgm:t>
    </dgm:pt>
    <dgm:pt modelId="{7B94136D-2C68-49AB-951E-AF41708434D3}" type="parTrans" cxnId="{4B2856B3-E6E8-4734-8EDA-9882C396A115}">
      <dgm:prSet/>
      <dgm:spPr/>
      <dgm:t>
        <a:bodyPr/>
        <a:lstStyle/>
        <a:p>
          <a:endParaRPr lang="ru-RU"/>
        </a:p>
      </dgm:t>
    </dgm:pt>
    <dgm:pt modelId="{5AFC5760-F99B-4875-A32F-BBE44F4350FD}" type="sibTrans" cxnId="{4B2856B3-E6E8-4734-8EDA-9882C396A115}">
      <dgm:prSet/>
      <dgm:spPr/>
      <dgm:t>
        <a:bodyPr/>
        <a:lstStyle/>
        <a:p>
          <a:endParaRPr lang="ru-RU"/>
        </a:p>
      </dgm:t>
    </dgm:pt>
    <dgm:pt modelId="{BFF9E97D-D621-4C5B-9A3D-CB5C3C94D603}">
      <dgm:prSet/>
      <dgm:spPr/>
      <dgm:t>
        <a:bodyPr/>
        <a:lstStyle/>
        <a:p>
          <a:pPr algn="ctr"/>
          <a:r>
            <a:rPr lang="ru-RU" dirty="0" smtClean="0"/>
            <a:t>Изучение краеведческой литературы</a:t>
          </a:r>
          <a:endParaRPr lang="ru-RU" dirty="0"/>
        </a:p>
      </dgm:t>
    </dgm:pt>
    <dgm:pt modelId="{AD784AEF-8026-46C0-BEDB-0C669BA39DBA}" type="parTrans" cxnId="{7D73B953-9AE2-4088-BA9F-C81D718C30BD}">
      <dgm:prSet/>
      <dgm:spPr/>
      <dgm:t>
        <a:bodyPr/>
        <a:lstStyle/>
        <a:p>
          <a:endParaRPr lang="ru-RU"/>
        </a:p>
      </dgm:t>
    </dgm:pt>
    <dgm:pt modelId="{1B2648AD-4642-4CEB-97F8-7D2B3E5CB560}" type="sibTrans" cxnId="{7D73B953-9AE2-4088-BA9F-C81D718C30BD}">
      <dgm:prSet/>
      <dgm:spPr/>
      <dgm:t>
        <a:bodyPr/>
        <a:lstStyle/>
        <a:p>
          <a:endParaRPr lang="ru-RU"/>
        </a:p>
      </dgm:t>
    </dgm:pt>
    <dgm:pt modelId="{7D2B7EFD-6361-4C64-A2BB-4AC94DC40735}">
      <dgm:prSet/>
      <dgm:spPr/>
      <dgm:t>
        <a:bodyPr/>
        <a:lstStyle/>
        <a:p>
          <a:pPr algn="ctr"/>
          <a:r>
            <a:rPr lang="ru-RU" smtClean="0"/>
            <a:t>Установление контакта с музеями, архивами. </a:t>
          </a:r>
          <a:endParaRPr lang="ru-RU"/>
        </a:p>
      </dgm:t>
    </dgm:pt>
    <dgm:pt modelId="{2618AB50-EAE7-4E7A-A2AF-C11722A0C69C}" type="parTrans" cxnId="{18663412-C37B-45BC-B366-575A3093D80D}">
      <dgm:prSet/>
      <dgm:spPr/>
      <dgm:t>
        <a:bodyPr/>
        <a:lstStyle/>
        <a:p>
          <a:endParaRPr lang="ru-RU"/>
        </a:p>
      </dgm:t>
    </dgm:pt>
    <dgm:pt modelId="{2C7BF9D8-AABD-4536-89ED-CC2C10E86446}" type="sibTrans" cxnId="{18663412-C37B-45BC-B366-575A3093D80D}">
      <dgm:prSet/>
      <dgm:spPr/>
      <dgm:t>
        <a:bodyPr/>
        <a:lstStyle/>
        <a:p>
          <a:endParaRPr lang="ru-RU"/>
        </a:p>
      </dgm:t>
    </dgm:pt>
    <dgm:pt modelId="{404D2464-4513-4448-A5BE-B111FF5C2E73}">
      <dgm:prSet phldrT="[Текст]"/>
      <dgm:spPr/>
      <dgm:t>
        <a:bodyPr/>
        <a:lstStyle/>
        <a:p>
          <a:pPr algn="ctr"/>
          <a:r>
            <a:rPr lang="ru-RU" dirty="0" smtClean="0"/>
            <a:t>Создание совета и актива музея.</a:t>
          </a:r>
          <a:endParaRPr lang="ru-RU" dirty="0"/>
        </a:p>
      </dgm:t>
    </dgm:pt>
    <dgm:pt modelId="{19C11CD4-5491-420C-AE32-1EA8AAA80A8A}" type="parTrans" cxnId="{BA2713DE-ED0C-4861-A705-3302F9830324}">
      <dgm:prSet/>
      <dgm:spPr/>
      <dgm:t>
        <a:bodyPr/>
        <a:lstStyle/>
        <a:p>
          <a:endParaRPr lang="ru-RU"/>
        </a:p>
      </dgm:t>
    </dgm:pt>
    <dgm:pt modelId="{613836EC-BDE0-4F19-978A-E6104885FF21}" type="sibTrans" cxnId="{BA2713DE-ED0C-4861-A705-3302F9830324}">
      <dgm:prSet/>
      <dgm:spPr/>
      <dgm:t>
        <a:bodyPr/>
        <a:lstStyle/>
        <a:p>
          <a:endParaRPr lang="ru-RU"/>
        </a:p>
      </dgm:t>
    </dgm:pt>
    <dgm:pt modelId="{00D81496-F3CB-48FA-AFEB-E9CC376729DF}" type="pres">
      <dgm:prSet presAssocID="{015D740F-CB68-4E05-81D5-F5F703FD06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1DEEDA-911E-4015-B210-30E3CA86C08F}" type="pres">
      <dgm:prSet presAssocID="{31DEC14A-8D29-4FAC-93E5-08E0D8807EC1}" presName="parentText" presStyleLbl="node1" presStyleIdx="0" presStyleCnt="8" custLinFactNeighborX="-351" custLinFactNeighborY="740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D0B91-92FF-4E03-930E-BC054DDAC983}" type="pres">
      <dgm:prSet presAssocID="{C488D4F6-3A60-41DD-A759-42839FA7202D}" presName="spacer" presStyleCnt="0"/>
      <dgm:spPr/>
    </dgm:pt>
    <dgm:pt modelId="{AF822931-765E-4E28-B313-A9A9A169A946}" type="pres">
      <dgm:prSet presAssocID="{BBFD5C87-88BE-4CEC-A31A-3A5AE8407E98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6DC86-2465-415F-8D58-497D971E625C}" type="pres">
      <dgm:prSet presAssocID="{6C48154E-19AD-4D3A-A8B5-2433F6F2C375}" presName="spacer" presStyleCnt="0"/>
      <dgm:spPr/>
    </dgm:pt>
    <dgm:pt modelId="{3574D6C5-B718-4EB0-8F85-F69AA674DE40}" type="pres">
      <dgm:prSet presAssocID="{B1D31C38-A4E8-40E9-8812-B86BF5384767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C4ACD-D0DA-4302-9BE6-FE43E7A1EB09}" type="pres">
      <dgm:prSet presAssocID="{28660EC0-6F8C-406B-A7B8-24EF0B021515}" presName="spacer" presStyleCnt="0"/>
      <dgm:spPr/>
    </dgm:pt>
    <dgm:pt modelId="{2FD76908-7323-48E1-9D69-43042AD5AA43}" type="pres">
      <dgm:prSet presAssocID="{4267E58E-882F-4151-AE28-65461035C200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DB040-E7FE-434D-995E-10541ED3FB2D}" type="pres">
      <dgm:prSet presAssocID="{5AFC5760-F99B-4875-A32F-BBE44F4350FD}" presName="spacer" presStyleCnt="0"/>
      <dgm:spPr/>
    </dgm:pt>
    <dgm:pt modelId="{3331CA5F-F3D9-4C98-9A3B-9F0D598C57AE}" type="pres">
      <dgm:prSet presAssocID="{BFF9E97D-D621-4C5B-9A3D-CB5C3C94D603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DF68CB-60EF-4054-B430-A843EFCDDF03}" type="pres">
      <dgm:prSet presAssocID="{1B2648AD-4642-4CEB-97F8-7D2B3E5CB560}" presName="spacer" presStyleCnt="0"/>
      <dgm:spPr/>
    </dgm:pt>
    <dgm:pt modelId="{2E1A26D4-748B-4F0C-A73D-33621A2189C1}" type="pres">
      <dgm:prSet presAssocID="{7D2B7EFD-6361-4C64-A2BB-4AC94DC40735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A4594-B8E0-4175-911F-FB19F7BF0408}" type="pres">
      <dgm:prSet presAssocID="{2C7BF9D8-AABD-4536-89ED-CC2C10E86446}" presName="spacer" presStyleCnt="0"/>
      <dgm:spPr/>
    </dgm:pt>
    <dgm:pt modelId="{1D9B864A-8C04-487E-8C3F-BE7732906943}" type="pres">
      <dgm:prSet presAssocID="{C192F8B5-C2A4-4059-8B21-00D82CA3D0B4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7346DF-2E33-407D-B5D5-4E23A372D0FE}" type="pres">
      <dgm:prSet presAssocID="{88E4B7F6-7E46-43CB-A51F-98368D6DC72E}" presName="spacer" presStyleCnt="0"/>
      <dgm:spPr/>
    </dgm:pt>
    <dgm:pt modelId="{221475F6-6E32-4F4A-A0C3-A84173A2277D}" type="pres">
      <dgm:prSet presAssocID="{404D2464-4513-4448-A5BE-B111FF5C2E73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BADAEE-6469-4952-9B67-0E7A4838BD5D}" srcId="{015D740F-CB68-4E05-81D5-F5F703FD06CA}" destId="{C192F8B5-C2A4-4059-8B21-00D82CA3D0B4}" srcOrd="6" destOrd="0" parTransId="{DC5E1D38-D060-403B-97FF-A586C90A59D6}" sibTransId="{88E4B7F6-7E46-43CB-A51F-98368D6DC72E}"/>
    <dgm:cxn modelId="{18663412-C37B-45BC-B366-575A3093D80D}" srcId="{015D740F-CB68-4E05-81D5-F5F703FD06CA}" destId="{7D2B7EFD-6361-4C64-A2BB-4AC94DC40735}" srcOrd="5" destOrd="0" parTransId="{2618AB50-EAE7-4E7A-A2AF-C11722A0C69C}" sibTransId="{2C7BF9D8-AABD-4536-89ED-CC2C10E86446}"/>
    <dgm:cxn modelId="{8F305257-0406-4B7A-839D-5C671CE02A0E}" type="presOf" srcId="{BFF9E97D-D621-4C5B-9A3D-CB5C3C94D603}" destId="{3331CA5F-F3D9-4C98-9A3B-9F0D598C57AE}" srcOrd="0" destOrd="0" presId="urn:microsoft.com/office/officeart/2005/8/layout/vList2"/>
    <dgm:cxn modelId="{4E1C7BFE-17BA-4524-9D6F-C4E0E06A1B37}" type="presOf" srcId="{4267E58E-882F-4151-AE28-65461035C200}" destId="{2FD76908-7323-48E1-9D69-43042AD5AA43}" srcOrd="0" destOrd="0" presId="urn:microsoft.com/office/officeart/2005/8/layout/vList2"/>
    <dgm:cxn modelId="{BA2713DE-ED0C-4861-A705-3302F9830324}" srcId="{015D740F-CB68-4E05-81D5-F5F703FD06CA}" destId="{404D2464-4513-4448-A5BE-B111FF5C2E73}" srcOrd="7" destOrd="0" parTransId="{19C11CD4-5491-420C-AE32-1EA8AAA80A8A}" sibTransId="{613836EC-BDE0-4F19-978A-E6104885FF21}"/>
    <dgm:cxn modelId="{3103AE0A-2539-4653-A6E2-1950EB12E029}" type="presOf" srcId="{015D740F-CB68-4E05-81D5-F5F703FD06CA}" destId="{00D81496-F3CB-48FA-AFEB-E9CC376729DF}" srcOrd="0" destOrd="0" presId="urn:microsoft.com/office/officeart/2005/8/layout/vList2"/>
    <dgm:cxn modelId="{026AAD51-8B61-4409-AA3F-ADB03E8C0AB7}" srcId="{015D740F-CB68-4E05-81D5-F5F703FD06CA}" destId="{31DEC14A-8D29-4FAC-93E5-08E0D8807EC1}" srcOrd="0" destOrd="0" parTransId="{15EF600A-9D9E-4D36-9B3A-9ECF85E4E5B2}" sibTransId="{C488D4F6-3A60-41DD-A759-42839FA7202D}"/>
    <dgm:cxn modelId="{542B9C8B-DBBA-446E-9958-725DA7A96386}" type="presOf" srcId="{404D2464-4513-4448-A5BE-B111FF5C2E73}" destId="{221475F6-6E32-4F4A-A0C3-A84173A2277D}" srcOrd="0" destOrd="0" presId="urn:microsoft.com/office/officeart/2005/8/layout/vList2"/>
    <dgm:cxn modelId="{BA675438-919C-47D6-9A34-69F80CFD6878}" type="presOf" srcId="{7D2B7EFD-6361-4C64-A2BB-4AC94DC40735}" destId="{2E1A26D4-748B-4F0C-A73D-33621A2189C1}" srcOrd="0" destOrd="0" presId="urn:microsoft.com/office/officeart/2005/8/layout/vList2"/>
    <dgm:cxn modelId="{9F7B7354-12DB-4096-85E2-E23D2B3BC841}" srcId="{015D740F-CB68-4E05-81D5-F5F703FD06CA}" destId="{BBFD5C87-88BE-4CEC-A31A-3A5AE8407E98}" srcOrd="1" destOrd="0" parTransId="{C8F5CC52-FF4C-4A83-A11C-49D258E26D20}" sibTransId="{6C48154E-19AD-4D3A-A8B5-2433F6F2C375}"/>
    <dgm:cxn modelId="{9AB2CEB6-B198-49E2-9913-BCB030C15336}" type="presOf" srcId="{BBFD5C87-88BE-4CEC-A31A-3A5AE8407E98}" destId="{AF822931-765E-4E28-B313-A9A9A169A946}" srcOrd="0" destOrd="0" presId="urn:microsoft.com/office/officeart/2005/8/layout/vList2"/>
    <dgm:cxn modelId="{4875466A-E5B7-4D09-8CA1-EB7E3D51E70D}" type="presOf" srcId="{C192F8B5-C2A4-4059-8B21-00D82CA3D0B4}" destId="{1D9B864A-8C04-487E-8C3F-BE7732906943}" srcOrd="0" destOrd="0" presId="urn:microsoft.com/office/officeart/2005/8/layout/vList2"/>
    <dgm:cxn modelId="{7D73B953-9AE2-4088-BA9F-C81D718C30BD}" srcId="{015D740F-CB68-4E05-81D5-F5F703FD06CA}" destId="{BFF9E97D-D621-4C5B-9A3D-CB5C3C94D603}" srcOrd="4" destOrd="0" parTransId="{AD784AEF-8026-46C0-BEDB-0C669BA39DBA}" sibTransId="{1B2648AD-4642-4CEB-97F8-7D2B3E5CB560}"/>
    <dgm:cxn modelId="{4B2856B3-E6E8-4734-8EDA-9882C396A115}" srcId="{015D740F-CB68-4E05-81D5-F5F703FD06CA}" destId="{4267E58E-882F-4151-AE28-65461035C200}" srcOrd="3" destOrd="0" parTransId="{7B94136D-2C68-49AB-951E-AF41708434D3}" sibTransId="{5AFC5760-F99B-4875-A32F-BBE44F4350FD}"/>
    <dgm:cxn modelId="{82834838-E09C-4A7E-85D4-3287883AB7BA}" type="presOf" srcId="{31DEC14A-8D29-4FAC-93E5-08E0D8807EC1}" destId="{D11DEEDA-911E-4015-B210-30E3CA86C08F}" srcOrd="0" destOrd="0" presId="urn:microsoft.com/office/officeart/2005/8/layout/vList2"/>
    <dgm:cxn modelId="{EE656E7F-5D17-4772-A0CE-CDA25208DB01}" type="presOf" srcId="{B1D31C38-A4E8-40E9-8812-B86BF5384767}" destId="{3574D6C5-B718-4EB0-8F85-F69AA674DE40}" srcOrd="0" destOrd="0" presId="urn:microsoft.com/office/officeart/2005/8/layout/vList2"/>
    <dgm:cxn modelId="{326B42E7-EEFD-4F84-82E4-FBB4737CC05B}" srcId="{015D740F-CB68-4E05-81D5-F5F703FD06CA}" destId="{B1D31C38-A4E8-40E9-8812-B86BF5384767}" srcOrd="2" destOrd="0" parTransId="{A8A9AC27-21D4-4227-B9C8-E14CE25C262E}" sibTransId="{28660EC0-6F8C-406B-A7B8-24EF0B021515}"/>
    <dgm:cxn modelId="{C2F8E4ED-CA8A-4BBA-B5BB-5321B448563B}" type="presParOf" srcId="{00D81496-F3CB-48FA-AFEB-E9CC376729DF}" destId="{D11DEEDA-911E-4015-B210-30E3CA86C08F}" srcOrd="0" destOrd="0" presId="urn:microsoft.com/office/officeart/2005/8/layout/vList2"/>
    <dgm:cxn modelId="{49E7E8FB-2BE3-49B7-997F-CE8FE64BCB80}" type="presParOf" srcId="{00D81496-F3CB-48FA-AFEB-E9CC376729DF}" destId="{898D0B91-92FF-4E03-930E-BC054DDAC983}" srcOrd="1" destOrd="0" presId="urn:microsoft.com/office/officeart/2005/8/layout/vList2"/>
    <dgm:cxn modelId="{541D13ED-05BF-4BAA-BA6C-C6998E938221}" type="presParOf" srcId="{00D81496-F3CB-48FA-AFEB-E9CC376729DF}" destId="{AF822931-765E-4E28-B313-A9A9A169A946}" srcOrd="2" destOrd="0" presId="urn:microsoft.com/office/officeart/2005/8/layout/vList2"/>
    <dgm:cxn modelId="{35C03A87-D4A9-477F-95DA-4873804F9B82}" type="presParOf" srcId="{00D81496-F3CB-48FA-AFEB-E9CC376729DF}" destId="{1EB6DC86-2465-415F-8D58-497D971E625C}" srcOrd="3" destOrd="0" presId="urn:microsoft.com/office/officeart/2005/8/layout/vList2"/>
    <dgm:cxn modelId="{C7A0BE64-01FF-4EA1-8EA6-CDA046C715B9}" type="presParOf" srcId="{00D81496-F3CB-48FA-AFEB-E9CC376729DF}" destId="{3574D6C5-B718-4EB0-8F85-F69AA674DE40}" srcOrd="4" destOrd="0" presId="urn:microsoft.com/office/officeart/2005/8/layout/vList2"/>
    <dgm:cxn modelId="{45598A6C-33DB-4299-B498-5DBA8DF3E8CD}" type="presParOf" srcId="{00D81496-F3CB-48FA-AFEB-E9CC376729DF}" destId="{354C4ACD-D0DA-4302-9BE6-FE43E7A1EB09}" srcOrd="5" destOrd="0" presId="urn:microsoft.com/office/officeart/2005/8/layout/vList2"/>
    <dgm:cxn modelId="{FA2099F2-820D-466C-85A3-D3538171A2B4}" type="presParOf" srcId="{00D81496-F3CB-48FA-AFEB-E9CC376729DF}" destId="{2FD76908-7323-48E1-9D69-43042AD5AA43}" srcOrd="6" destOrd="0" presId="urn:microsoft.com/office/officeart/2005/8/layout/vList2"/>
    <dgm:cxn modelId="{207106B2-FD04-4242-B0DC-3EEE3EB89B7B}" type="presParOf" srcId="{00D81496-F3CB-48FA-AFEB-E9CC376729DF}" destId="{238DB040-E7FE-434D-995E-10541ED3FB2D}" srcOrd="7" destOrd="0" presId="urn:microsoft.com/office/officeart/2005/8/layout/vList2"/>
    <dgm:cxn modelId="{A4F84D79-5656-4172-B6AB-29D0E473E208}" type="presParOf" srcId="{00D81496-F3CB-48FA-AFEB-E9CC376729DF}" destId="{3331CA5F-F3D9-4C98-9A3B-9F0D598C57AE}" srcOrd="8" destOrd="0" presId="urn:microsoft.com/office/officeart/2005/8/layout/vList2"/>
    <dgm:cxn modelId="{FFF041B5-F575-4955-A4AB-597D38F1463A}" type="presParOf" srcId="{00D81496-F3CB-48FA-AFEB-E9CC376729DF}" destId="{A9DF68CB-60EF-4054-B430-A843EFCDDF03}" srcOrd="9" destOrd="0" presId="urn:microsoft.com/office/officeart/2005/8/layout/vList2"/>
    <dgm:cxn modelId="{CB5DD81B-68A2-4EA8-B200-8D6E3E7A8476}" type="presParOf" srcId="{00D81496-F3CB-48FA-AFEB-E9CC376729DF}" destId="{2E1A26D4-748B-4F0C-A73D-33621A2189C1}" srcOrd="10" destOrd="0" presId="urn:microsoft.com/office/officeart/2005/8/layout/vList2"/>
    <dgm:cxn modelId="{C4FDBC40-3238-44A2-B810-68E6E08241A8}" type="presParOf" srcId="{00D81496-F3CB-48FA-AFEB-E9CC376729DF}" destId="{CFDA4594-B8E0-4175-911F-FB19F7BF0408}" srcOrd="11" destOrd="0" presId="urn:microsoft.com/office/officeart/2005/8/layout/vList2"/>
    <dgm:cxn modelId="{6DB38F7C-BD43-4E96-BF4F-C4DBE3253D9D}" type="presParOf" srcId="{00D81496-F3CB-48FA-AFEB-E9CC376729DF}" destId="{1D9B864A-8C04-487E-8C3F-BE7732906943}" srcOrd="12" destOrd="0" presId="urn:microsoft.com/office/officeart/2005/8/layout/vList2"/>
    <dgm:cxn modelId="{1C5EDFFC-7293-47DF-ACD4-0A15CC1757CA}" type="presParOf" srcId="{00D81496-F3CB-48FA-AFEB-E9CC376729DF}" destId="{2D7346DF-2E33-407D-B5D5-4E23A372D0FE}" srcOrd="13" destOrd="0" presId="urn:microsoft.com/office/officeart/2005/8/layout/vList2"/>
    <dgm:cxn modelId="{8CD73D54-E1EE-47C2-BF73-2CFEBF0E8D5F}" type="presParOf" srcId="{00D81496-F3CB-48FA-AFEB-E9CC376729DF}" destId="{221475F6-6E32-4F4A-A0C3-A84173A2277D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B1AE9E3-9066-4008-A389-452033A59815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00D8551-BE5B-49A5-9FB3-61A1701935FB}">
      <dgm:prSet phldrT="[Текст]"/>
      <dgm:spPr/>
      <dgm:t>
        <a:bodyPr/>
        <a:lstStyle/>
        <a:p>
          <a:pPr algn="ctr"/>
          <a:r>
            <a:rPr lang="ru-RU" dirty="0" smtClean="0"/>
            <a:t>Оформить интерьер музея. </a:t>
          </a:r>
          <a:endParaRPr lang="ru-RU" dirty="0"/>
        </a:p>
      </dgm:t>
    </dgm:pt>
    <dgm:pt modelId="{D2FFD54F-A68F-4493-8520-8D9D7F21EE32}" type="parTrans" cxnId="{24DA95F9-F6F0-4232-A87E-CB2632529AA8}">
      <dgm:prSet/>
      <dgm:spPr/>
      <dgm:t>
        <a:bodyPr/>
        <a:lstStyle/>
        <a:p>
          <a:endParaRPr lang="ru-RU"/>
        </a:p>
      </dgm:t>
    </dgm:pt>
    <dgm:pt modelId="{1D5051CD-4B21-4A6D-A234-A70388A1C80C}" type="sibTrans" cxnId="{24DA95F9-F6F0-4232-A87E-CB2632529AA8}">
      <dgm:prSet/>
      <dgm:spPr/>
      <dgm:t>
        <a:bodyPr/>
        <a:lstStyle/>
        <a:p>
          <a:endParaRPr lang="ru-RU"/>
        </a:p>
      </dgm:t>
    </dgm:pt>
    <dgm:pt modelId="{8C3EB311-E0BA-4B24-9D66-FB37A0F34C22}">
      <dgm:prSet/>
      <dgm:spPr/>
      <dgm:t>
        <a:bodyPr/>
        <a:lstStyle/>
        <a:p>
          <a:pPr algn="ctr"/>
          <a:r>
            <a:rPr lang="ru-RU" dirty="0" smtClean="0"/>
            <a:t>Создать экспозиции, разделы музея.</a:t>
          </a:r>
          <a:endParaRPr lang="ru-RU" dirty="0"/>
        </a:p>
      </dgm:t>
    </dgm:pt>
    <dgm:pt modelId="{D74E18B1-7FDE-4DC4-97A4-9ABF1ADD27B3}" type="parTrans" cxnId="{99CBBF27-11D3-457E-8026-67AACDA37C83}">
      <dgm:prSet/>
      <dgm:spPr/>
      <dgm:t>
        <a:bodyPr/>
        <a:lstStyle/>
        <a:p>
          <a:endParaRPr lang="ru-RU"/>
        </a:p>
      </dgm:t>
    </dgm:pt>
    <dgm:pt modelId="{98C0AAAD-FFD8-4BAA-BFED-1A1A8586E3B1}" type="sibTrans" cxnId="{99CBBF27-11D3-457E-8026-67AACDA37C83}">
      <dgm:prSet/>
      <dgm:spPr/>
      <dgm:t>
        <a:bodyPr/>
        <a:lstStyle/>
        <a:p>
          <a:endParaRPr lang="ru-RU"/>
        </a:p>
      </dgm:t>
    </dgm:pt>
    <dgm:pt modelId="{15575947-0DDC-41F8-A128-3B38AA44D4B3}">
      <dgm:prSet/>
      <dgm:spPr/>
      <dgm:t>
        <a:bodyPr/>
        <a:lstStyle/>
        <a:p>
          <a:pPr algn="ctr"/>
          <a:r>
            <a:rPr lang="ru-RU" dirty="0" smtClean="0"/>
            <a:t>Организовать работу с учащимися, родителями, общественностью города с целью пополнения школьного музея экспонатами.</a:t>
          </a:r>
          <a:endParaRPr lang="ru-RU" dirty="0"/>
        </a:p>
      </dgm:t>
    </dgm:pt>
    <dgm:pt modelId="{B0AA089B-6B02-4452-9F2C-2C0DD26A9E8E}" type="parTrans" cxnId="{A52B6199-5887-44CC-AA7F-D7E8D63EFF1F}">
      <dgm:prSet/>
      <dgm:spPr/>
      <dgm:t>
        <a:bodyPr/>
        <a:lstStyle/>
        <a:p>
          <a:endParaRPr lang="ru-RU"/>
        </a:p>
      </dgm:t>
    </dgm:pt>
    <dgm:pt modelId="{B8DDF2B8-787E-4BF6-AC4C-47B15A514C8D}" type="sibTrans" cxnId="{A52B6199-5887-44CC-AA7F-D7E8D63EFF1F}">
      <dgm:prSet/>
      <dgm:spPr/>
      <dgm:t>
        <a:bodyPr/>
        <a:lstStyle/>
        <a:p>
          <a:endParaRPr lang="ru-RU"/>
        </a:p>
      </dgm:t>
    </dgm:pt>
    <dgm:pt modelId="{011FC90B-CE55-40DC-A9BA-67DAA12D39D1}">
      <dgm:prSet/>
      <dgm:spPr/>
      <dgm:t>
        <a:bodyPr/>
        <a:lstStyle/>
        <a:p>
          <a:pPr algn="ctr"/>
          <a:r>
            <a:rPr lang="ru-RU" dirty="0" smtClean="0"/>
            <a:t>Подготовить экскурсоводов для проведения экскурсий в школьном музее.</a:t>
          </a:r>
          <a:endParaRPr lang="ru-RU" dirty="0"/>
        </a:p>
      </dgm:t>
    </dgm:pt>
    <dgm:pt modelId="{F0C125BC-F68A-479F-B681-BD1D4F714A90}" type="parTrans" cxnId="{96A6FB7D-A622-4CC9-AB16-E76541CA6373}">
      <dgm:prSet/>
      <dgm:spPr/>
      <dgm:t>
        <a:bodyPr/>
        <a:lstStyle/>
        <a:p>
          <a:endParaRPr lang="ru-RU"/>
        </a:p>
      </dgm:t>
    </dgm:pt>
    <dgm:pt modelId="{8C9A3FFC-0856-43CB-B044-40EC341EAB18}" type="sibTrans" cxnId="{96A6FB7D-A622-4CC9-AB16-E76541CA6373}">
      <dgm:prSet/>
      <dgm:spPr/>
      <dgm:t>
        <a:bodyPr/>
        <a:lstStyle/>
        <a:p>
          <a:endParaRPr lang="ru-RU"/>
        </a:p>
      </dgm:t>
    </dgm:pt>
    <dgm:pt modelId="{63E1806D-BFD8-4220-9EC2-57AB3564F710}" type="pres">
      <dgm:prSet presAssocID="{AB1AE9E3-9066-4008-A389-452033A598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B21009-9345-4AD5-BF48-6570860A68C9}" type="pres">
      <dgm:prSet presAssocID="{400D8551-BE5B-49A5-9FB3-61A1701935F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AEA5B7-3A09-4465-9559-331306E459EC}" type="pres">
      <dgm:prSet presAssocID="{1D5051CD-4B21-4A6D-A234-A70388A1C80C}" presName="spacer" presStyleCnt="0"/>
      <dgm:spPr/>
    </dgm:pt>
    <dgm:pt modelId="{21EDFFBC-6391-48B4-A559-33047B26CEE5}" type="pres">
      <dgm:prSet presAssocID="{8C3EB311-E0BA-4B24-9D66-FB37A0F34C2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AABB38-5EC2-42D0-8DC3-3DEAFA1ABD80}" type="pres">
      <dgm:prSet presAssocID="{98C0AAAD-FFD8-4BAA-BFED-1A1A8586E3B1}" presName="spacer" presStyleCnt="0"/>
      <dgm:spPr/>
    </dgm:pt>
    <dgm:pt modelId="{BC64EA11-94EB-4DFC-9D56-31F31B3EC3A7}" type="pres">
      <dgm:prSet presAssocID="{15575947-0DDC-41F8-A128-3B38AA44D4B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BE7182-5628-40DA-A4AF-23D659455D00}" type="pres">
      <dgm:prSet presAssocID="{B8DDF2B8-787E-4BF6-AC4C-47B15A514C8D}" presName="spacer" presStyleCnt="0"/>
      <dgm:spPr/>
    </dgm:pt>
    <dgm:pt modelId="{98607824-AAEB-48B5-BF56-BA58D2824174}" type="pres">
      <dgm:prSet presAssocID="{011FC90B-CE55-40DC-A9BA-67DAA12D39D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EAB4A0-7703-45C0-8E11-F5DC10C151AB}" type="presOf" srcId="{011FC90B-CE55-40DC-A9BA-67DAA12D39D1}" destId="{98607824-AAEB-48B5-BF56-BA58D2824174}" srcOrd="0" destOrd="0" presId="urn:microsoft.com/office/officeart/2005/8/layout/vList2"/>
    <dgm:cxn modelId="{85BAFD0E-202D-4BB6-902F-F09AA895DBFB}" type="presOf" srcId="{8C3EB311-E0BA-4B24-9D66-FB37A0F34C22}" destId="{21EDFFBC-6391-48B4-A559-33047B26CEE5}" srcOrd="0" destOrd="0" presId="urn:microsoft.com/office/officeart/2005/8/layout/vList2"/>
    <dgm:cxn modelId="{A996E0B6-3CD8-44F2-8B90-EE26ECE6CD21}" type="presOf" srcId="{15575947-0DDC-41F8-A128-3B38AA44D4B3}" destId="{BC64EA11-94EB-4DFC-9D56-31F31B3EC3A7}" srcOrd="0" destOrd="0" presId="urn:microsoft.com/office/officeart/2005/8/layout/vList2"/>
    <dgm:cxn modelId="{A52B6199-5887-44CC-AA7F-D7E8D63EFF1F}" srcId="{AB1AE9E3-9066-4008-A389-452033A59815}" destId="{15575947-0DDC-41F8-A128-3B38AA44D4B3}" srcOrd="2" destOrd="0" parTransId="{B0AA089B-6B02-4452-9F2C-2C0DD26A9E8E}" sibTransId="{B8DDF2B8-787E-4BF6-AC4C-47B15A514C8D}"/>
    <dgm:cxn modelId="{24DA95F9-F6F0-4232-A87E-CB2632529AA8}" srcId="{AB1AE9E3-9066-4008-A389-452033A59815}" destId="{400D8551-BE5B-49A5-9FB3-61A1701935FB}" srcOrd="0" destOrd="0" parTransId="{D2FFD54F-A68F-4493-8520-8D9D7F21EE32}" sibTransId="{1D5051CD-4B21-4A6D-A234-A70388A1C80C}"/>
    <dgm:cxn modelId="{99CBBF27-11D3-457E-8026-67AACDA37C83}" srcId="{AB1AE9E3-9066-4008-A389-452033A59815}" destId="{8C3EB311-E0BA-4B24-9D66-FB37A0F34C22}" srcOrd="1" destOrd="0" parTransId="{D74E18B1-7FDE-4DC4-97A4-9ABF1ADD27B3}" sibTransId="{98C0AAAD-FFD8-4BAA-BFED-1A1A8586E3B1}"/>
    <dgm:cxn modelId="{69FA0359-FD77-49E1-8EA9-9DB161B4E504}" type="presOf" srcId="{400D8551-BE5B-49A5-9FB3-61A1701935FB}" destId="{09B21009-9345-4AD5-BF48-6570860A68C9}" srcOrd="0" destOrd="0" presId="urn:microsoft.com/office/officeart/2005/8/layout/vList2"/>
    <dgm:cxn modelId="{96A6FB7D-A622-4CC9-AB16-E76541CA6373}" srcId="{AB1AE9E3-9066-4008-A389-452033A59815}" destId="{011FC90B-CE55-40DC-A9BA-67DAA12D39D1}" srcOrd="3" destOrd="0" parTransId="{F0C125BC-F68A-479F-B681-BD1D4F714A90}" sibTransId="{8C9A3FFC-0856-43CB-B044-40EC341EAB18}"/>
    <dgm:cxn modelId="{1F1D16FF-4CE9-4249-B4D1-B8153BD504FC}" type="presOf" srcId="{AB1AE9E3-9066-4008-A389-452033A59815}" destId="{63E1806D-BFD8-4220-9EC2-57AB3564F710}" srcOrd="0" destOrd="0" presId="urn:microsoft.com/office/officeart/2005/8/layout/vList2"/>
    <dgm:cxn modelId="{667F67C6-11D6-4F23-9D27-70A45C21B0AE}" type="presParOf" srcId="{63E1806D-BFD8-4220-9EC2-57AB3564F710}" destId="{09B21009-9345-4AD5-BF48-6570860A68C9}" srcOrd="0" destOrd="0" presId="urn:microsoft.com/office/officeart/2005/8/layout/vList2"/>
    <dgm:cxn modelId="{84BE9562-36FA-47DB-907B-F0DB1E5B89E1}" type="presParOf" srcId="{63E1806D-BFD8-4220-9EC2-57AB3564F710}" destId="{CEAEA5B7-3A09-4465-9559-331306E459EC}" srcOrd="1" destOrd="0" presId="urn:microsoft.com/office/officeart/2005/8/layout/vList2"/>
    <dgm:cxn modelId="{AC1AF4A8-7158-4F06-B825-32A550FE280E}" type="presParOf" srcId="{63E1806D-BFD8-4220-9EC2-57AB3564F710}" destId="{21EDFFBC-6391-48B4-A559-33047B26CEE5}" srcOrd="2" destOrd="0" presId="urn:microsoft.com/office/officeart/2005/8/layout/vList2"/>
    <dgm:cxn modelId="{D637CCFE-1C72-4E56-B9AE-B83083124A58}" type="presParOf" srcId="{63E1806D-BFD8-4220-9EC2-57AB3564F710}" destId="{85AABB38-5EC2-42D0-8DC3-3DEAFA1ABD80}" srcOrd="3" destOrd="0" presId="urn:microsoft.com/office/officeart/2005/8/layout/vList2"/>
    <dgm:cxn modelId="{08EE0966-5BE3-4C96-8AA6-FF82DA2FD5BF}" type="presParOf" srcId="{63E1806D-BFD8-4220-9EC2-57AB3564F710}" destId="{BC64EA11-94EB-4DFC-9D56-31F31B3EC3A7}" srcOrd="4" destOrd="0" presId="urn:microsoft.com/office/officeart/2005/8/layout/vList2"/>
    <dgm:cxn modelId="{BCF09694-0322-43A5-9161-9E79FC96482A}" type="presParOf" srcId="{63E1806D-BFD8-4220-9EC2-57AB3564F710}" destId="{B4BE7182-5628-40DA-A4AF-23D659455D00}" srcOrd="5" destOrd="0" presId="urn:microsoft.com/office/officeart/2005/8/layout/vList2"/>
    <dgm:cxn modelId="{39CE12D8-3BD7-45D1-98F9-4DD591CD3317}" type="presParOf" srcId="{63E1806D-BFD8-4220-9EC2-57AB3564F710}" destId="{98607824-AAEB-48B5-BF56-BA58D282417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69BD67-6C65-4A7B-AF98-E372601EF364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9B5A2BA-C9B1-4719-9175-D778D5C5F53C}">
      <dgm:prSet phldrT="[Текст]"/>
      <dgm:spPr/>
      <dgm:t>
        <a:bodyPr/>
        <a:lstStyle/>
        <a:p>
          <a:pPr algn="ctr"/>
          <a:r>
            <a:rPr lang="ru-RU" dirty="0" smtClean="0"/>
            <a:t>Анализ результатов деятельности: достижений, недостатков, корректировка дальнейшей работы по направлениям.</a:t>
          </a:r>
          <a:endParaRPr lang="ru-RU" dirty="0"/>
        </a:p>
      </dgm:t>
    </dgm:pt>
    <dgm:pt modelId="{BB0F84EA-19E2-4D4F-A3FF-179849B752E4}" type="parTrans" cxnId="{14F31F9C-CDDC-4D99-A402-446A4D81DA8F}">
      <dgm:prSet/>
      <dgm:spPr/>
      <dgm:t>
        <a:bodyPr/>
        <a:lstStyle/>
        <a:p>
          <a:endParaRPr lang="ru-RU"/>
        </a:p>
      </dgm:t>
    </dgm:pt>
    <dgm:pt modelId="{4E8F7202-790F-4C8D-AC94-DAC68A6AE83F}" type="sibTrans" cxnId="{14F31F9C-CDDC-4D99-A402-446A4D81DA8F}">
      <dgm:prSet/>
      <dgm:spPr/>
      <dgm:t>
        <a:bodyPr/>
        <a:lstStyle/>
        <a:p>
          <a:endParaRPr lang="ru-RU"/>
        </a:p>
      </dgm:t>
    </dgm:pt>
    <dgm:pt modelId="{127D1BA0-C4D5-4185-A32B-43EE74D30EA3}">
      <dgm:prSet phldrT="[Текст]"/>
      <dgm:spPr/>
      <dgm:t>
        <a:bodyPr/>
        <a:lstStyle/>
        <a:p>
          <a:pPr algn="ctr"/>
          <a:r>
            <a:rPr lang="ru-RU" dirty="0" smtClean="0"/>
            <a:t>Сотрудничество с общественностью, СМИ</a:t>
          </a:r>
          <a:endParaRPr lang="ru-RU" dirty="0"/>
        </a:p>
      </dgm:t>
    </dgm:pt>
    <dgm:pt modelId="{28D6B246-FB62-4A8E-929C-9D174848224D}" type="parTrans" cxnId="{2A8C2825-F216-441C-8FFB-EF871C0B64DD}">
      <dgm:prSet/>
      <dgm:spPr/>
      <dgm:t>
        <a:bodyPr/>
        <a:lstStyle/>
        <a:p>
          <a:endParaRPr lang="ru-RU"/>
        </a:p>
      </dgm:t>
    </dgm:pt>
    <dgm:pt modelId="{4E8BD4AF-6989-443D-A143-4FF7C28EBB22}" type="sibTrans" cxnId="{2A8C2825-F216-441C-8FFB-EF871C0B64DD}">
      <dgm:prSet/>
      <dgm:spPr/>
      <dgm:t>
        <a:bodyPr/>
        <a:lstStyle/>
        <a:p>
          <a:endParaRPr lang="ru-RU"/>
        </a:p>
      </dgm:t>
    </dgm:pt>
    <dgm:pt modelId="{132BF436-7DDD-4D07-86D0-408B38915E3A}">
      <dgm:prSet/>
      <dgm:spPr/>
      <dgm:t>
        <a:bodyPr/>
        <a:lstStyle/>
        <a:p>
          <a:pPr algn="ctr"/>
          <a:r>
            <a:rPr lang="ru-RU" dirty="0" smtClean="0"/>
            <a:t>Включение ресурса музея в урочную, внеурочную и внешкольную деятельность.</a:t>
          </a:r>
          <a:endParaRPr lang="ru-RU" dirty="0"/>
        </a:p>
      </dgm:t>
    </dgm:pt>
    <dgm:pt modelId="{AAE9B736-016A-48E1-B536-00B2D37CA306}" type="parTrans" cxnId="{7FA90500-EA85-45F4-80F7-DE8D7D97154A}">
      <dgm:prSet/>
      <dgm:spPr/>
      <dgm:t>
        <a:bodyPr/>
        <a:lstStyle/>
        <a:p>
          <a:endParaRPr lang="ru-RU"/>
        </a:p>
      </dgm:t>
    </dgm:pt>
    <dgm:pt modelId="{AC2D87F4-3208-46AC-85A9-86B54B5509A5}" type="sibTrans" cxnId="{7FA90500-EA85-45F4-80F7-DE8D7D97154A}">
      <dgm:prSet/>
      <dgm:spPr/>
      <dgm:t>
        <a:bodyPr/>
        <a:lstStyle/>
        <a:p>
          <a:endParaRPr lang="ru-RU"/>
        </a:p>
      </dgm:t>
    </dgm:pt>
    <dgm:pt modelId="{7293F01B-8AF4-44AB-8AA5-A265A2E3D9C2}">
      <dgm:prSet/>
      <dgm:spPr/>
      <dgm:t>
        <a:bodyPr/>
        <a:lstStyle/>
        <a:p>
          <a:pPr algn="ctr"/>
          <a:r>
            <a:rPr lang="ru-RU" dirty="0" smtClean="0"/>
            <a:t>Торжественное открытие школьного музея «Чувашия – наше наследие».</a:t>
          </a:r>
          <a:endParaRPr lang="ru-RU" dirty="0"/>
        </a:p>
      </dgm:t>
    </dgm:pt>
    <dgm:pt modelId="{994A51DD-EF0D-44FF-A4BA-E0EFCEC9EC47}" type="parTrans" cxnId="{97EBC4B7-9F04-43CE-A22C-9E1D34E2756B}">
      <dgm:prSet/>
      <dgm:spPr/>
      <dgm:t>
        <a:bodyPr/>
        <a:lstStyle/>
        <a:p>
          <a:endParaRPr lang="ru-RU"/>
        </a:p>
      </dgm:t>
    </dgm:pt>
    <dgm:pt modelId="{DAA4E73A-34CF-4CC3-97C4-32925F61738F}" type="sibTrans" cxnId="{97EBC4B7-9F04-43CE-A22C-9E1D34E2756B}">
      <dgm:prSet/>
      <dgm:spPr/>
      <dgm:t>
        <a:bodyPr/>
        <a:lstStyle/>
        <a:p>
          <a:endParaRPr lang="ru-RU"/>
        </a:p>
      </dgm:t>
    </dgm:pt>
    <dgm:pt modelId="{55B1B81C-FFF1-4AA1-BAAB-5ED64BF6BCC3}" type="pres">
      <dgm:prSet presAssocID="{5469BD67-6C65-4A7B-AF98-E372601EF36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8BB486-3B74-4BDA-8D28-6DD920EDBF9B}" type="pres">
      <dgm:prSet presAssocID="{A9B5A2BA-C9B1-4719-9175-D778D5C5F53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EA4CD-6AA3-4DAD-A021-ED2D7A1CBFAF}" type="pres">
      <dgm:prSet presAssocID="{4E8F7202-790F-4C8D-AC94-DAC68A6AE83F}" presName="spacer" presStyleCnt="0"/>
      <dgm:spPr/>
    </dgm:pt>
    <dgm:pt modelId="{3CA9139D-1B3B-4C4A-90CA-D8B725D81D49}" type="pres">
      <dgm:prSet presAssocID="{132BF436-7DDD-4D07-86D0-408B38915E3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D56BF7-AC53-4993-9DBB-249240AFB1C6}" type="pres">
      <dgm:prSet presAssocID="{AC2D87F4-3208-46AC-85A9-86B54B5509A5}" presName="spacer" presStyleCnt="0"/>
      <dgm:spPr/>
    </dgm:pt>
    <dgm:pt modelId="{3C4F046A-764E-4A62-A879-5114BA30D91A}" type="pres">
      <dgm:prSet presAssocID="{7293F01B-8AF4-44AB-8AA5-A265A2E3D9C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794AB-7CF8-4C90-95FF-28695AB1D0EE}" type="pres">
      <dgm:prSet presAssocID="{DAA4E73A-34CF-4CC3-97C4-32925F61738F}" presName="spacer" presStyleCnt="0"/>
      <dgm:spPr/>
    </dgm:pt>
    <dgm:pt modelId="{9760CC76-0584-4328-92F9-8A2451D8CE60}" type="pres">
      <dgm:prSet presAssocID="{127D1BA0-C4D5-4185-A32B-43EE74D30EA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8C2825-F216-441C-8FFB-EF871C0B64DD}" srcId="{5469BD67-6C65-4A7B-AF98-E372601EF364}" destId="{127D1BA0-C4D5-4185-A32B-43EE74D30EA3}" srcOrd="3" destOrd="0" parTransId="{28D6B246-FB62-4A8E-929C-9D174848224D}" sibTransId="{4E8BD4AF-6989-443D-A143-4FF7C28EBB22}"/>
    <dgm:cxn modelId="{97EBC4B7-9F04-43CE-A22C-9E1D34E2756B}" srcId="{5469BD67-6C65-4A7B-AF98-E372601EF364}" destId="{7293F01B-8AF4-44AB-8AA5-A265A2E3D9C2}" srcOrd="2" destOrd="0" parTransId="{994A51DD-EF0D-44FF-A4BA-E0EFCEC9EC47}" sibTransId="{DAA4E73A-34CF-4CC3-97C4-32925F61738F}"/>
    <dgm:cxn modelId="{0B838F80-07A3-4F45-8B24-4633391E6E40}" type="presOf" srcId="{132BF436-7DDD-4D07-86D0-408B38915E3A}" destId="{3CA9139D-1B3B-4C4A-90CA-D8B725D81D49}" srcOrd="0" destOrd="0" presId="urn:microsoft.com/office/officeart/2005/8/layout/vList2"/>
    <dgm:cxn modelId="{14F31F9C-CDDC-4D99-A402-446A4D81DA8F}" srcId="{5469BD67-6C65-4A7B-AF98-E372601EF364}" destId="{A9B5A2BA-C9B1-4719-9175-D778D5C5F53C}" srcOrd="0" destOrd="0" parTransId="{BB0F84EA-19E2-4D4F-A3FF-179849B752E4}" sibTransId="{4E8F7202-790F-4C8D-AC94-DAC68A6AE83F}"/>
    <dgm:cxn modelId="{7FA90500-EA85-45F4-80F7-DE8D7D97154A}" srcId="{5469BD67-6C65-4A7B-AF98-E372601EF364}" destId="{132BF436-7DDD-4D07-86D0-408B38915E3A}" srcOrd="1" destOrd="0" parTransId="{AAE9B736-016A-48E1-B536-00B2D37CA306}" sibTransId="{AC2D87F4-3208-46AC-85A9-86B54B5509A5}"/>
    <dgm:cxn modelId="{0698C356-EE19-4102-9A17-F57201A134F7}" type="presOf" srcId="{127D1BA0-C4D5-4185-A32B-43EE74D30EA3}" destId="{9760CC76-0584-4328-92F9-8A2451D8CE60}" srcOrd="0" destOrd="0" presId="urn:microsoft.com/office/officeart/2005/8/layout/vList2"/>
    <dgm:cxn modelId="{29AC618A-6314-419D-8B42-F986DA14D5E0}" type="presOf" srcId="{7293F01B-8AF4-44AB-8AA5-A265A2E3D9C2}" destId="{3C4F046A-764E-4A62-A879-5114BA30D91A}" srcOrd="0" destOrd="0" presId="urn:microsoft.com/office/officeart/2005/8/layout/vList2"/>
    <dgm:cxn modelId="{098A153D-DA1A-4F8B-BB75-3C7FBD8EE97F}" type="presOf" srcId="{5469BD67-6C65-4A7B-AF98-E372601EF364}" destId="{55B1B81C-FFF1-4AA1-BAAB-5ED64BF6BCC3}" srcOrd="0" destOrd="0" presId="urn:microsoft.com/office/officeart/2005/8/layout/vList2"/>
    <dgm:cxn modelId="{29A64F94-CCA7-4B61-B43F-2986656BFC1E}" type="presOf" srcId="{A9B5A2BA-C9B1-4719-9175-D778D5C5F53C}" destId="{688BB486-3B74-4BDA-8D28-6DD920EDBF9B}" srcOrd="0" destOrd="0" presId="urn:microsoft.com/office/officeart/2005/8/layout/vList2"/>
    <dgm:cxn modelId="{A4D9B602-B847-4017-B954-1E3E319CD247}" type="presParOf" srcId="{55B1B81C-FFF1-4AA1-BAAB-5ED64BF6BCC3}" destId="{688BB486-3B74-4BDA-8D28-6DD920EDBF9B}" srcOrd="0" destOrd="0" presId="urn:microsoft.com/office/officeart/2005/8/layout/vList2"/>
    <dgm:cxn modelId="{888E655C-E4BB-4F5C-8657-18A3B6B6DB8D}" type="presParOf" srcId="{55B1B81C-FFF1-4AA1-BAAB-5ED64BF6BCC3}" destId="{3D7EA4CD-6AA3-4DAD-A021-ED2D7A1CBFAF}" srcOrd="1" destOrd="0" presId="urn:microsoft.com/office/officeart/2005/8/layout/vList2"/>
    <dgm:cxn modelId="{25BC8966-11EB-4BCB-90D1-E1A6F5EA449B}" type="presParOf" srcId="{55B1B81C-FFF1-4AA1-BAAB-5ED64BF6BCC3}" destId="{3CA9139D-1B3B-4C4A-90CA-D8B725D81D49}" srcOrd="2" destOrd="0" presId="urn:microsoft.com/office/officeart/2005/8/layout/vList2"/>
    <dgm:cxn modelId="{9C49B11C-64C9-458E-ACB2-D2E1334A9973}" type="presParOf" srcId="{55B1B81C-FFF1-4AA1-BAAB-5ED64BF6BCC3}" destId="{36D56BF7-AC53-4993-9DBB-249240AFB1C6}" srcOrd="3" destOrd="0" presId="urn:microsoft.com/office/officeart/2005/8/layout/vList2"/>
    <dgm:cxn modelId="{69D9F6C1-3174-4E44-9446-36D8ABA5CB0D}" type="presParOf" srcId="{55B1B81C-FFF1-4AA1-BAAB-5ED64BF6BCC3}" destId="{3C4F046A-764E-4A62-A879-5114BA30D91A}" srcOrd="4" destOrd="0" presId="urn:microsoft.com/office/officeart/2005/8/layout/vList2"/>
    <dgm:cxn modelId="{7ECAE716-4431-4936-8885-2715CEB70D4F}" type="presParOf" srcId="{55B1B81C-FFF1-4AA1-BAAB-5ED64BF6BCC3}" destId="{BB9794AB-7CF8-4C90-95FF-28695AB1D0EE}" srcOrd="5" destOrd="0" presId="urn:microsoft.com/office/officeart/2005/8/layout/vList2"/>
    <dgm:cxn modelId="{813FB4CA-CD4A-417A-A7E0-E5F675008381}" type="presParOf" srcId="{55B1B81C-FFF1-4AA1-BAAB-5ED64BF6BCC3}" destId="{9760CC76-0584-4328-92F9-8A2451D8CE6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0AE53D1-A3A2-4623-B3CA-20DC85385A1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D98C17C-8598-4E23-AF4C-68C20872CC3D}">
      <dgm:prSet phldrT="[Текст]"/>
      <dgm:spPr/>
      <dgm:t>
        <a:bodyPr/>
        <a:lstStyle/>
        <a:p>
          <a:pPr algn="ctr"/>
          <a:r>
            <a:rPr lang="ru-RU" dirty="0" smtClean="0"/>
            <a:t>Повышение духовно-нравственного воспитания обучающихся школы</a:t>
          </a:r>
          <a:endParaRPr lang="ru-RU" dirty="0"/>
        </a:p>
      </dgm:t>
    </dgm:pt>
    <dgm:pt modelId="{3D3283A4-4521-4883-8ABF-7B5A0AC29B00}" type="parTrans" cxnId="{4440531D-1C1C-4555-B3AE-84EC6E0C9B35}">
      <dgm:prSet/>
      <dgm:spPr/>
      <dgm:t>
        <a:bodyPr/>
        <a:lstStyle/>
        <a:p>
          <a:endParaRPr lang="ru-RU"/>
        </a:p>
      </dgm:t>
    </dgm:pt>
    <dgm:pt modelId="{429BC556-AF1A-44EE-9D40-4D9725184A5F}" type="sibTrans" cxnId="{4440531D-1C1C-4555-B3AE-84EC6E0C9B35}">
      <dgm:prSet/>
      <dgm:spPr/>
      <dgm:t>
        <a:bodyPr/>
        <a:lstStyle/>
        <a:p>
          <a:endParaRPr lang="ru-RU"/>
        </a:p>
      </dgm:t>
    </dgm:pt>
    <dgm:pt modelId="{5B19DE33-2C17-49E3-B4E1-599CF37223ED}">
      <dgm:prSet phldrT="[Текст]"/>
      <dgm:spPr/>
      <dgm:t>
        <a:bodyPr/>
        <a:lstStyle/>
        <a:p>
          <a:pPr algn="ctr"/>
          <a:r>
            <a:rPr lang="ru-RU" dirty="0" smtClean="0"/>
            <a:t>Активизация познавательного интереса детей к окружающему миру и родному краю</a:t>
          </a:r>
          <a:endParaRPr lang="ru-RU" dirty="0"/>
        </a:p>
      </dgm:t>
    </dgm:pt>
    <dgm:pt modelId="{419650F2-F1D6-422C-97AA-27926C36EBFE}" type="parTrans" cxnId="{4C6948D1-474A-4F8A-9A20-FA40962AEFCD}">
      <dgm:prSet/>
      <dgm:spPr/>
      <dgm:t>
        <a:bodyPr/>
        <a:lstStyle/>
        <a:p>
          <a:endParaRPr lang="ru-RU"/>
        </a:p>
      </dgm:t>
    </dgm:pt>
    <dgm:pt modelId="{FEF42028-7C61-472C-900F-3A70EBBEF4A1}" type="sibTrans" cxnId="{4C6948D1-474A-4F8A-9A20-FA40962AEFCD}">
      <dgm:prSet/>
      <dgm:spPr/>
      <dgm:t>
        <a:bodyPr/>
        <a:lstStyle/>
        <a:p>
          <a:endParaRPr lang="ru-RU"/>
        </a:p>
      </dgm:t>
    </dgm:pt>
    <dgm:pt modelId="{BD9E39DA-6775-427A-BDB8-A79798ACEC6A}">
      <dgm:prSet/>
      <dgm:spPr/>
      <dgm:t>
        <a:bodyPr/>
        <a:lstStyle/>
        <a:p>
          <a:pPr algn="ctr"/>
          <a:r>
            <a:rPr lang="ru-RU" dirty="0" smtClean="0"/>
            <a:t>Сформируется гражданско-патриотическое </a:t>
          </a:r>
          <a:r>
            <a:rPr lang="ru-RU" smtClean="0"/>
            <a:t>сознание обучащихся</a:t>
          </a:r>
          <a:endParaRPr lang="ru-RU" dirty="0"/>
        </a:p>
      </dgm:t>
    </dgm:pt>
    <dgm:pt modelId="{D8D4B515-A3DF-4E8E-A3FA-83F5295324B5}" type="parTrans" cxnId="{BDE01535-7906-4A75-A0E3-8EA49AADE0F3}">
      <dgm:prSet/>
      <dgm:spPr/>
      <dgm:t>
        <a:bodyPr/>
        <a:lstStyle/>
        <a:p>
          <a:endParaRPr lang="ru-RU"/>
        </a:p>
      </dgm:t>
    </dgm:pt>
    <dgm:pt modelId="{260CA951-61CE-4595-9F36-18CDD1A75F69}" type="sibTrans" cxnId="{BDE01535-7906-4A75-A0E3-8EA49AADE0F3}">
      <dgm:prSet/>
      <dgm:spPr/>
      <dgm:t>
        <a:bodyPr/>
        <a:lstStyle/>
        <a:p>
          <a:endParaRPr lang="ru-RU"/>
        </a:p>
      </dgm:t>
    </dgm:pt>
    <dgm:pt modelId="{0A7F8795-412D-4A44-ADA0-19F9BD833D15}">
      <dgm:prSet phldrT="[Текст]"/>
      <dgm:spPr/>
      <dgm:t>
        <a:bodyPr/>
        <a:lstStyle/>
        <a:p>
          <a:pPr algn="ctr"/>
          <a:r>
            <a:rPr lang="ru-RU" dirty="0" smtClean="0"/>
            <a:t>Создание благоприятных условий для проведения уроков культуры родного края, родного языка и литературы</a:t>
          </a:r>
          <a:endParaRPr lang="ru-RU" dirty="0"/>
        </a:p>
      </dgm:t>
    </dgm:pt>
    <dgm:pt modelId="{231759AD-ACD2-4B82-8825-1508628F5540}" type="parTrans" cxnId="{3F911850-F644-4E6E-BEAA-E85E2EDAC3B6}">
      <dgm:prSet/>
      <dgm:spPr/>
      <dgm:t>
        <a:bodyPr/>
        <a:lstStyle/>
        <a:p>
          <a:endParaRPr lang="ru-RU"/>
        </a:p>
      </dgm:t>
    </dgm:pt>
    <dgm:pt modelId="{61C1EC9F-46F1-4BDB-A385-84862B1A2A73}" type="sibTrans" cxnId="{3F911850-F644-4E6E-BEAA-E85E2EDAC3B6}">
      <dgm:prSet/>
      <dgm:spPr/>
      <dgm:t>
        <a:bodyPr/>
        <a:lstStyle/>
        <a:p>
          <a:endParaRPr lang="ru-RU"/>
        </a:p>
      </dgm:t>
    </dgm:pt>
    <dgm:pt modelId="{4607A684-2B0B-471D-BC52-E69ECF925522}">
      <dgm:prSet/>
      <dgm:spPr/>
      <dgm:t>
        <a:bodyPr/>
        <a:lstStyle/>
        <a:p>
          <a:pPr algn="ctr"/>
          <a:r>
            <a:rPr lang="ru-RU" dirty="0" smtClean="0"/>
            <a:t>Освоят базовые национальные ценности: патриотизм, гражданственность, труд и творчество, семья, социальная солидарность</a:t>
          </a:r>
          <a:endParaRPr lang="ru-RU" dirty="0"/>
        </a:p>
      </dgm:t>
    </dgm:pt>
    <dgm:pt modelId="{191D3FC6-6EEF-4B58-8D8A-A29DA21460E5}" type="parTrans" cxnId="{D70FBC05-E527-4B07-8A42-E3CFA09E18BC}">
      <dgm:prSet/>
      <dgm:spPr/>
      <dgm:t>
        <a:bodyPr/>
        <a:lstStyle/>
        <a:p>
          <a:endParaRPr lang="ru-RU"/>
        </a:p>
      </dgm:t>
    </dgm:pt>
    <dgm:pt modelId="{46B5FADE-AB06-4228-87A6-AE76334AC827}" type="sibTrans" cxnId="{D70FBC05-E527-4B07-8A42-E3CFA09E18BC}">
      <dgm:prSet/>
      <dgm:spPr/>
      <dgm:t>
        <a:bodyPr/>
        <a:lstStyle/>
        <a:p>
          <a:endParaRPr lang="ru-RU"/>
        </a:p>
      </dgm:t>
    </dgm:pt>
    <dgm:pt modelId="{01222510-3712-43DB-9024-3CC0C7F9F81E}">
      <dgm:prSet/>
      <dgm:spPr/>
      <dgm:t>
        <a:bodyPr/>
        <a:lstStyle/>
        <a:p>
          <a:pPr algn="ctr"/>
          <a:r>
            <a:rPr lang="ru-RU" dirty="0" smtClean="0"/>
            <a:t>Научатся видеть историко-культурный контекст окружающих их вещей, т.е. оценивать их с точки зрения развития культуры.</a:t>
          </a:r>
          <a:endParaRPr lang="ru-RU" dirty="0"/>
        </a:p>
      </dgm:t>
    </dgm:pt>
    <dgm:pt modelId="{C05ACF15-34E6-463A-8600-06F90DDE0A07}" type="parTrans" cxnId="{B7BB06C7-92C6-4D52-B152-B554F4E823FA}">
      <dgm:prSet/>
      <dgm:spPr/>
      <dgm:t>
        <a:bodyPr/>
        <a:lstStyle/>
        <a:p>
          <a:endParaRPr lang="ru-RU"/>
        </a:p>
      </dgm:t>
    </dgm:pt>
    <dgm:pt modelId="{794D922F-E3D1-45DA-B1C9-1D5015F18D94}" type="sibTrans" cxnId="{B7BB06C7-92C6-4D52-B152-B554F4E823FA}">
      <dgm:prSet/>
      <dgm:spPr/>
      <dgm:t>
        <a:bodyPr/>
        <a:lstStyle/>
        <a:p>
          <a:endParaRPr lang="ru-RU"/>
        </a:p>
      </dgm:t>
    </dgm:pt>
    <dgm:pt modelId="{3DB77E8A-F4E7-4E6D-9A10-7147A70EB8CB}">
      <dgm:prSet/>
      <dgm:spPr/>
      <dgm:t>
        <a:bodyPr/>
        <a:lstStyle/>
        <a:p>
          <a:pPr algn="ctr"/>
          <a:r>
            <a:rPr lang="ru-RU" dirty="0" smtClean="0"/>
            <a:t>Получат опыт проектной и исследовательской деятельности, которые по ФГОС являются приоритетными в обучении, и опыт социального взаимодействия.</a:t>
          </a:r>
          <a:endParaRPr lang="ru-RU" dirty="0"/>
        </a:p>
      </dgm:t>
    </dgm:pt>
    <dgm:pt modelId="{C2FB0EA7-A9DE-428C-BC07-60D852C19913}" type="parTrans" cxnId="{6322D640-7C18-4E4F-B235-F0994150D3EF}">
      <dgm:prSet/>
      <dgm:spPr/>
      <dgm:t>
        <a:bodyPr/>
        <a:lstStyle/>
        <a:p>
          <a:endParaRPr lang="ru-RU"/>
        </a:p>
      </dgm:t>
    </dgm:pt>
    <dgm:pt modelId="{484DE086-0EB4-4BBA-A651-1A3050537E8E}" type="sibTrans" cxnId="{6322D640-7C18-4E4F-B235-F0994150D3EF}">
      <dgm:prSet/>
      <dgm:spPr/>
      <dgm:t>
        <a:bodyPr/>
        <a:lstStyle/>
        <a:p>
          <a:endParaRPr lang="ru-RU"/>
        </a:p>
      </dgm:t>
    </dgm:pt>
    <dgm:pt modelId="{41A6514C-FD6D-4BCA-AA0E-47C3DD714C2E}">
      <dgm:prSet/>
      <dgm:spPr/>
      <dgm:t>
        <a:bodyPr/>
        <a:lstStyle/>
        <a:p>
          <a:pPr algn="ctr"/>
          <a:r>
            <a:rPr lang="ru-RU" dirty="0" smtClean="0"/>
            <a:t>Апробируют свои силы и возможности в создании и проведении экскурсий, музейных уроков и приобретут социальный опыт в роли экскурсоводов, исследователей, краеведов.</a:t>
          </a:r>
          <a:endParaRPr lang="ru-RU" dirty="0"/>
        </a:p>
      </dgm:t>
    </dgm:pt>
    <dgm:pt modelId="{4F5E6A2C-6D7C-49BD-AC50-C0604A3FA141}" type="parTrans" cxnId="{5665431C-45C3-45FB-9764-6365795D7BD2}">
      <dgm:prSet/>
      <dgm:spPr/>
      <dgm:t>
        <a:bodyPr/>
        <a:lstStyle/>
        <a:p>
          <a:endParaRPr lang="ru-RU"/>
        </a:p>
      </dgm:t>
    </dgm:pt>
    <dgm:pt modelId="{91D0594A-8404-4B56-977D-520FCB3992E8}" type="sibTrans" cxnId="{5665431C-45C3-45FB-9764-6365795D7BD2}">
      <dgm:prSet/>
      <dgm:spPr/>
      <dgm:t>
        <a:bodyPr/>
        <a:lstStyle/>
        <a:p>
          <a:endParaRPr lang="ru-RU"/>
        </a:p>
      </dgm:t>
    </dgm:pt>
    <dgm:pt modelId="{BC2156BA-9AC4-4A08-AE0F-1836381B7943}" type="pres">
      <dgm:prSet presAssocID="{A0AE53D1-A3A2-4623-B3CA-20DC85385A1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D053FE-F19B-4B48-AA9F-1A38FDFF030C}" type="pres">
      <dgm:prSet presAssocID="{BD9E39DA-6775-427A-BDB8-A79798ACEC6A}" presName="parentText" presStyleLbl="node1" presStyleIdx="0" presStyleCnt="8" custLinFactNeighborX="-185" custLinFactNeighborY="-207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4290D-910C-4561-98B0-F8352B7A273F}" type="pres">
      <dgm:prSet presAssocID="{260CA951-61CE-4595-9F36-18CDD1A75F69}" presName="spacer" presStyleCnt="0"/>
      <dgm:spPr/>
    </dgm:pt>
    <dgm:pt modelId="{A42737E9-6A96-43DE-BEA7-8ADE27DD1F59}" type="pres">
      <dgm:prSet presAssocID="{0D98C17C-8598-4E23-AF4C-68C20872CC3D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76312-C0E2-4B20-9F0D-FE1A79BDAC69}" type="pres">
      <dgm:prSet presAssocID="{429BC556-AF1A-44EE-9D40-4D9725184A5F}" presName="spacer" presStyleCnt="0"/>
      <dgm:spPr/>
    </dgm:pt>
    <dgm:pt modelId="{F85FF344-409D-4684-AE18-8B8D84F6ACE7}" type="pres">
      <dgm:prSet presAssocID="{5B19DE33-2C17-49E3-B4E1-599CF37223ED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D3240-F8AE-491F-BCFF-EF4C7E9AE62A}" type="pres">
      <dgm:prSet presAssocID="{FEF42028-7C61-472C-900F-3A70EBBEF4A1}" presName="spacer" presStyleCnt="0"/>
      <dgm:spPr/>
    </dgm:pt>
    <dgm:pt modelId="{9B6DFA3B-8057-4165-BA83-579FAE35D899}" type="pres">
      <dgm:prSet presAssocID="{01222510-3712-43DB-9024-3CC0C7F9F81E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0FF008-CB90-433B-BB56-4724B08545BC}" type="pres">
      <dgm:prSet presAssocID="{794D922F-E3D1-45DA-B1C9-1D5015F18D94}" presName="spacer" presStyleCnt="0"/>
      <dgm:spPr/>
    </dgm:pt>
    <dgm:pt modelId="{C9437980-E24A-46BC-8779-1E2457359C1A}" type="pres">
      <dgm:prSet presAssocID="{3DB77E8A-F4E7-4E6D-9A10-7147A70EB8CB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EB856-1C13-4070-AD55-4BD7C065A554}" type="pres">
      <dgm:prSet presAssocID="{484DE086-0EB4-4BBA-A651-1A3050537E8E}" presName="spacer" presStyleCnt="0"/>
      <dgm:spPr/>
    </dgm:pt>
    <dgm:pt modelId="{124D483E-F80C-427F-AE6B-57760F93653A}" type="pres">
      <dgm:prSet presAssocID="{41A6514C-FD6D-4BCA-AA0E-47C3DD714C2E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4CEAB-79F9-4AB5-B289-51EFBA8E6530}" type="pres">
      <dgm:prSet presAssocID="{91D0594A-8404-4B56-977D-520FCB3992E8}" presName="spacer" presStyleCnt="0"/>
      <dgm:spPr/>
    </dgm:pt>
    <dgm:pt modelId="{F44D267E-229A-4F03-9F88-2AEC36DBAFB9}" type="pres">
      <dgm:prSet presAssocID="{4607A684-2B0B-471D-BC52-E69ECF925522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13F79B-DF38-49B1-A39C-BB2F9406DC54}" type="pres">
      <dgm:prSet presAssocID="{46B5FADE-AB06-4228-87A6-AE76334AC827}" presName="spacer" presStyleCnt="0"/>
      <dgm:spPr/>
    </dgm:pt>
    <dgm:pt modelId="{C5621110-6233-4C1F-84BD-129AC55CA6A9}" type="pres">
      <dgm:prSet presAssocID="{0A7F8795-412D-4A44-ADA0-19F9BD833D15}" presName="parentText" presStyleLbl="node1" presStyleIdx="7" presStyleCnt="8" custLinFactNeighborY="444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22D640-7C18-4E4F-B235-F0994150D3EF}" srcId="{A0AE53D1-A3A2-4623-B3CA-20DC85385A10}" destId="{3DB77E8A-F4E7-4E6D-9A10-7147A70EB8CB}" srcOrd="4" destOrd="0" parTransId="{C2FB0EA7-A9DE-428C-BC07-60D852C19913}" sibTransId="{484DE086-0EB4-4BBA-A651-1A3050537E8E}"/>
    <dgm:cxn modelId="{BDE01535-7906-4A75-A0E3-8EA49AADE0F3}" srcId="{A0AE53D1-A3A2-4623-B3CA-20DC85385A10}" destId="{BD9E39DA-6775-427A-BDB8-A79798ACEC6A}" srcOrd="0" destOrd="0" parTransId="{D8D4B515-A3DF-4E8E-A3FA-83F5295324B5}" sibTransId="{260CA951-61CE-4595-9F36-18CDD1A75F69}"/>
    <dgm:cxn modelId="{5C160709-4701-49D2-8877-1ACB783D1F34}" type="presOf" srcId="{5B19DE33-2C17-49E3-B4E1-599CF37223ED}" destId="{F85FF344-409D-4684-AE18-8B8D84F6ACE7}" srcOrd="0" destOrd="0" presId="urn:microsoft.com/office/officeart/2005/8/layout/vList2"/>
    <dgm:cxn modelId="{5AC46E11-E917-4DCA-9A42-B441EBCA31C4}" type="presOf" srcId="{4607A684-2B0B-471D-BC52-E69ECF925522}" destId="{F44D267E-229A-4F03-9F88-2AEC36DBAFB9}" srcOrd="0" destOrd="0" presId="urn:microsoft.com/office/officeart/2005/8/layout/vList2"/>
    <dgm:cxn modelId="{66549BAA-520F-48AB-B98C-FC598BEBF278}" type="presOf" srcId="{0D98C17C-8598-4E23-AF4C-68C20872CC3D}" destId="{A42737E9-6A96-43DE-BEA7-8ADE27DD1F59}" srcOrd="0" destOrd="0" presId="urn:microsoft.com/office/officeart/2005/8/layout/vList2"/>
    <dgm:cxn modelId="{DB81B753-3825-42E1-90F6-7CCD51AC61A4}" type="presOf" srcId="{01222510-3712-43DB-9024-3CC0C7F9F81E}" destId="{9B6DFA3B-8057-4165-BA83-579FAE35D899}" srcOrd="0" destOrd="0" presId="urn:microsoft.com/office/officeart/2005/8/layout/vList2"/>
    <dgm:cxn modelId="{B7BB06C7-92C6-4D52-B152-B554F4E823FA}" srcId="{A0AE53D1-A3A2-4623-B3CA-20DC85385A10}" destId="{01222510-3712-43DB-9024-3CC0C7F9F81E}" srcOrd="3" destOrd="0" parTransId="{C05ACF15-34E6-463A-8600-06F90DDE0A07}" sibTransId="{794D922F-E3D1-45DA-B1C9-1D5015F18D94}"/>
    <dgm:cxn modelId="{87CDD011-99AA-461B-902F-770DCC46AD7A}" type="presOf" srcId="{BD9E39DA-6775-427A-BDB8-A79798ACEC6A}" destId="{F4D053FE-F19B-4B48-AA9F-1A38FDFF030C}" srcOrd="0" destOrd="0" presId="urn:microsoft.com/office/officeart/2005/8/layout/vList2"/>
    <dgm:cxn modelId="{3F911850-F644-4E6E-BEAA-E85E2EDAC3B6}" srcId="{A0AE53D1-A3A2-4623-B3CA-20DC85385A10}" destId="{0A7F8795-412D-4A44-ADA0-19F9BD833D15}" srcOrd="7" destOrd="0" parTransId="{231759AD-ACD2-4B82-8825-1508628F5540}" sibTransId="{61C1EC9F-46F1-4BDB-A385-84862B1A2A73}"/>
    <dgm:cxn modelId="{5665431C-45C3-45FB-9764-6365795D7BD2}" srcId="{A0AE53D1-A3A2-4623-B3CA-20DC85385A10}" destId="{41A6514C-FD6D-4BCA-AA0E-47C3DD714C2E}" srcOrd="5" destOrd="0" parTransId="{4F5E6A2C-6D7C-49BD-AC50-C0604A3FA141}" sibTransId="{91D0594A-8404-4B56-977D-520FCB3992E8}"/>
    <dgm:cxn modelId="{436FDBC8-E8E9-42A2-92D1-0DB43740A4C3}" type="presOf" srcId="{A0AE53D1-A3A2-4623-B3CA-20DC85385A10}" destId="{BC2156BA-9AC4-4A08-AE0F-1836381B7943}" srcOrd="0" destOrd="0" presId="urn:microsoft.com/office/officeart/2005/8/layout/vList2"/>
    <dgm:cxn modelId="{9F6E3340-0041-4B7E-9C68-A25592937B0A}" type="presOf" srcId="{41A6514C-FD6D-4BCA-AA0E-47C3DD714C2E}" destId="{124D483E-F80C-427F-AE6B-57760F93653A}" srcOrd="0" destOrd="0" presId="urn:microsoft.com/office/officeart/2005/8/layout/vList2"/>
    <dgm:cxn modelId="{101449F3-E608-425A-8F32-E928BCCBDAFF}" type="presOf" srcId="{3DB77E8A-F4E7-4E6D-9A10-7147A70EB8CB}" destId="{C9437980-E24A-46BC-8779-1E2457359C1A}" srcOrd="0" destOrd="0" presId="urn:microsoft.com/office/officeart/2005/8/layout/vList2"/>
    <dgm:cxn modelId="{104CF22C-5978-4E96-9D7F-D95FA0CF8B2E}" type="presOf" srcId="{0A7F8795-412D-4A44-ADA0-19F9BD833D15}" destId="{C5621110-6233-4C1F-84BD-129AC55CA6A9}" srcOrd="0" destOrd="0" presId="urn:microsoft.com/office/officeart/2005/8/layout/vList2"/>
    <dgm:cxn modelId="{4C6948D1-474A-4F8A-9A20-FA40962AEFCD}" srcId="{A0AE53D1-A3A2-4623-B3CA-20DC85385A10}" destId="{5B19DE33-2C17-49E3-B4E1-599CF37223ED}" srcOrd="2" destOrd="0" parTransId="{419650F2-F1D6-422C-97AA-27926C36EBFE}" sibTransId="{FEF42028-7C61-472C-900F-3A70EBBEF4A1}"/>
    <dgm:cxn modelId="{D70FBC05-E527-4B07-8A42-E3CFA09E18BC}" srcId="{A0AE53D1-A3A2-4623-B3CA-20DC85385A10}" destId="{4607A684-2B0B-471D-BC52-E69ECF925522}" srcOrd="6" destOrd="0" parTransId="{191D3FC6-6EEF-4B58-8D8A-A29DA21460E5}" sibTransId="{46B5FADE-AB06-4228-87A6-AE76334AC827}"/>
    <dgm:cxn modelId="{4440531D-1C1C-4555-B3AE-84EC6E0C9B35}" srcId="{A0AE53D1-A3A2-4623-B3CA-20DC85385A10}" destId="{0D98C17C-8598-4E23-AF4C-68C20872CC3D}" srcOrd="1" destOrd="0" parTransId="{3D3283A4-4521-4883-8ABF-7B5A0AC29B00}" sibTransId="{429BC556-AF1A-44EE-9D40-4D9725184A5F}"/>
    <dgm:cxn modelId="{3468E2B3-914F-43FE-BE5C-B9B1FE72B519}" type="presParOf" srcId="{BC2156BA-9AC4-4A08-AE0F-1836381B7943}" destId="{F4D053FE-F19B-4B48-AA9F-1A38FDFF030C}" srcOrd="0" destOrd="0" presId="urn:microsoft.com/office/officeart/2005/8/layout/vList2"/>
    <dgm:cxn modelId="{3ACE8CBD-C5A8-4C61-A40D-0D8178D43E7F}" type="presParOf" srcId="{BC2156BA-9AC4-4A08-AE0F-1836381B7943}" destId="{9674290D-910C-4561-98B0-F8352B7A273F}" srcOrd="1" destOrd="0" presId="urn:microsoft.com/office/officeart/2005/8/layout/vList2"/>
    <dgm:cxn modelId="{9238DCD1-40BD-42CB-AA78-1E8B061752AB}" type="presParOf" srcId="{BC2156BA-9AC4-4A08-AE0F-1836381B7943}" destId="{A42737E9-6A96-43DE-BEA7-8ADE27DD1F59}" srcOrd="2" destOrd="0" presId="urn:microsoft.com/office/officeart/2005/8/layout/vList2"/>
    <dgm:cxn modelId="{9BF870E4-CC8D-4B16-9C85-564C508539B1}" type="presParOf" srcId="{BC2156BA-9AC4-4A08-AE0F-1836381B7943}" destId="{DCA76312-C0E2-4B20-9F0D-FE1A79BDAC69}" srcOrd="3" destOrd="0" presId="urn:microsoft.com/office/officeart/2005/8/layout/vList2"/>
    <dgm:cxn modelId="{CC6389DB-FB5D-480B-8E78-86B19FB15E02}" type="presParOf" srcId="{BC2156BA-9AC4-4A08-AE0F-1836381B7943}" destId="{F85FF344-409D-4684-AE18-8B8D84F6ACE7}" srcOrd="4" destOrd="0" presId="urn:microsoft.com/office/officeart/2005/8/layout/vList2"/>
    <dgm:cxn modelId="{FEEC06B6-9DCF-4201-9A65-0E75E37D3943}" type="presParOf" srcId="{BC2156BA-9AC4-4A08-AE0F-1836381B7943}" destId="{8D1D3240-F8AE-491F-BCFF-EF4C7E9AE62A}" srcOrd="5" destOrd="0" presId="urn:microsoft.com/office/officeart/2005/8/layout/vList2"/>
    <dgm:cxn modelId="{ECDF3C66-71E8-496D-8B26-5E977F14C1DF}" type="presParOf" srcId="{BC2156BA-9AC4-4A08-AE0F-1836381B7943}" destId="{9B6DFA3B-8057-4165-BA83-579FAE35D899}" srcOrd="6" destOrd="0" presId="urn:microsoft.com/office/officeart/2005/8/layout/vList2"/>
    <dgm:cxn modelId="{24DA634A-0D02-461A-8A95-08CAC02D3051}" type="presParOf" srcId="{BC2156BA-9AC4-4A08-AE0F-1836381B7943}" destId="{530FF008-CB90-433B-BB56-4724B08545BC}" srcOrd="7" destOrd="0" presId="urn:microsoft.com/office/officeart/2005/8/layout/vList2"/>
    <dgm:cxn modelId="{B2A66B42-CAD3-46D3-BED6-A4DE85E2C271}" type="presParOf" srcId="{BC2156BA-9AC4-4A08-AE0F-1836381B7943}" destId="{C9437980-E24A-46BC-8779-1E2457359C1A}" srcOrd="8" destOrd="0" presId="urn:microsoft.com/office/officeart/2005/8/layout/vList2"/>
    <dgm:cxn modelId="{1927ACA5-2EFD-4849-8E1A-EB53F4A08602}" type="presParOf" srcId="{BC2156BA-9AC4-4A08-AE0F-1836381B7943}" destId="{A33EB856-1C13-4070-AD55-4BD7C065A554}" srcOrd="9" destOrd="0" presId="urn:microsoft.com/office/officeart/2005/8/layout/vList2"/>
    <dgm:cxn modelId="{2DC512BC-9F66-4556-9CBF-170AABBC5136}" type="presParOf" srcId="{BC2156BA-9AC4-4A08-AE0F-1836381B7943}" destId="{124D483E-F80C-427F-AE6B-57760F93653A}" srcOrd="10" destOrd="0" presId="urn:microsoft.com/office/officeart/2005/8/layout/vList2"/>
    <dgm:cxn modelId="{1CF256E3-E260-4C78-9800-21F578DD5119}" type="presParOf" srcId="{BC2156BA-9AC4-4A08-AE0F-1836381B7943}" destId="{20C4CEAB-79F9-4AB5-B289-51EFBA8E6530}" srcOrd="11" destOrd="0" presId="urn:microsoft.com/office/officeart/2005/8/layout/vList2"/>
    <dgm:cxn modelId="{18B957D3-9F05-4D8A-8B1D-F4A89EA4920D}" type="presParOf" srcId="{BC2156BA-9AC4-4A08-AE0F-1836381B7943}" destId="{F44D267E-229A-4F03-9F88-2AEC36DBAFB9}" srcOrd="12" destOrd="0" presId="urn:microsoft.com/office/officeart/2005/8/layout/vList2"/>
    <dgm:cxn modelId="{C6413325-3C24-4718-80D6-D62065CA22E2}" type="presParOf" srcId="{BC2156BA-9AC4-4A08-AE0F-1836381B7943}" destId="{FA13F79B-DF38-49B1-A39C-BB2F9406DC54}" srcOrd="13" destOrd="0" presId="urn:microsoft.com/office/officeart/2005/8/layout/vList2"/>
    <dgm:cxn modelId="{DCD4A05A-EABF-411C-AEC5-C64DCCD33423}" type="presParOf" srcId="{BC2156BA-9AC4-4A08-AE0F-1836381B7943}" destId="{C5621110-6233-4C1F-84BD-129AC55CA6A9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D053FE-F19B-4B48-AA9F-1A38FDFF030C}">
      <dsp:nvSpPr>
        <dsp:cNvPr id="0" name=""/>
        <dsp:cNvSpPr/>
      </dsp:nvSpPr>
      <dsp:spPr>
        <a:xfrm>
          <a:off x="0" y="56090"/>
          <a:ext cx="9677400" cy="59587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Сформируется гражданско-патриотическое </a:t>
          </a:r>
          <a:r>
            <a:rPr lang="ru-RU" sz="1500" kern="1200" smtClean="0"/>
            <a:t>сознание обучащихся</a:t>
          </a:r>
          <a:endParaRPr lang="ru-RU" sz="1500" kern="1200" dirty="0"/>
        </a:p>
      </dsp:txBody>
      <dsp:txXfrm>
        <a:off x="29088" y="85178"/>
        <a:ext cx="9619224" cy="537701"/>
      </dsp:txXfrm>
    </dsp:sp>
    <dsp:sp modelId="{A42737E9-6A96-43DE-BEA7-8ADE27DD1F59}">
      <dsp:nvSpPr>
        <dsp:cNvPr id="0" name=""/>
        <dsp:cNvSpPr/>
      </dsp:nvSpPr>
      <dsp:spPr>
        <a:xfrm>
          <a:off x="0" y="704132"/>
          <a:ext cx="9677400" cy="595877"/>
        </a:xfrm>
        <a:prstGeom prst="roundRect">
          <a:avLst/>
        </a:prstGeom>
        <a:solidFill>
          <a:schemeClr val="accent2">
            <a:hueOff val="-207909"/>
            <a:satOff val="-11990"/>
            <a:lumOff val="123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Повышение духовно-нравственного воспитания обучающихся школы</a:t>
          </a:r>
          <a:endParaRPr lang="ru-RU" sz="1500" kern="1200" dirty="0"/>
        </a:p>
      </dsp:txBody>
      <dsp:txXfrm>
        <a:off x="29088" y="733220"/>
        <a:ext cx="9619224" cy="537701"/>
      </dsp:txXfrm>
    </dsp:sp>
    <dsp:sp modelId="{F85FF344-409D-4684-AE18-8B8D84F6ACE7}">
      <dsp:nvSpPr>
        <dsp:cNvPr id="0" name=""/>
        <dsp:cNvSpPr/>
      </dsp:nvSpPr>
      <dsp:spPr>
        <a:xfrm>
          <a:off x="0" y="1343210"/>
          <a:ext cx="9677400" cy="595877"/>
        </a:xfrm>
        <a:prstGeom prst="roundRect">
          <a:avLst/>
        </a:prstGeom>
        <a:solidFill>
          <a:schemeClr val="accent2">
            <a:hueOff val="-415818"/>
            <a:satOff val="-23979"/>
            <a:lumOff val="24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Активизация познавательного интереса детей к окружающему миру и родному краю</a:t>
          </a:r>
          <a:endParaRPr lang="ru-RU" sz="1500" kern="1200" dirty="0"/>
        </a:p>
      </dsp:txBody>
      <dsp:txXfrm>
        <a:off x="29088" y="1372298"/>
        <a:ext cx="9619224" cy="537701"/>
      </dsp:txXfrm>
    </dsp:sp>
    <dsp:sp modelId="{9B6DFA3B-8057-4165-BA83-579FAE35D899}">
      <dsp:nvSpPr>
        <dsp:cNvPr id="0" name=""/>
        <dsp:cNvSpPr/>
      </dsp:nvSpPr>
      <dsp:spPr>
        <a:xfrm>
          <a:off x="0" y="1982287"/>
          <a:ext cx="9677400" cy="595877"/>
        </a:xfrm>
        <a:prstGeom prst="roundRect">
          <a:avLst/>
        </a:prstGeom>
        <a:solidFill>
          <a:schemeClr val="accent2">
            <a:hueOff val="-623727"/>
            <a:satOff val="-35969"/>
            <a:lumOff val="36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Научатся видеть историко-культурный контекст окружающих их вещей, т.е. оценивать их с точки зрения развития культуры.</a:t>
          </a:r>
          <a:endParaRPr lang="ru-RU" sz="1500" kern="1200" dirty="0"/>
        </a:p>
      </dsp:txBody>
      <dsp:txXfrm>
        <a:off x="29088" y="2011375"/>
        <a:ext cx="9619224" cy="537701"/>
      </dsp:txXfrm>
    </dsp:sp>
    <dsp:sp modelId="{C9437980-E24A-46BC-8779-1E2457359C1A}">
      <dsp:nvSpPr>
        <dsp:cNvPr id="0" name=""/>
        <dsp:cNvSpPr/>
      </dsp:nvSpPr>
      <dsp:spPr>
        <a:xfrm>
          <a:off x="0" y="2621364"/>
          <a:ext cx="9677400" cy="595877"/>
        </a:xfrm>
        <a:prstGeom prst="roundRect">
          <a:avLst/>
        </a:prstGeom>
        <a:solidFill>
          <a:schemeClr val="accent2">
            <a:hueOff val="-831636"/>
            <a:satOff val="-47959"/>
            <a:lumOff val="49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Получат опыт проектной и исследовательской деятельности, которые по ФГОС являются приоритетными в обучении, и опыт социального взаимодействия.</a:t>
          </a:r>
          <a:endParaRPr lang="ru-RU" sz="1500" kern="1200" dirty="0"/>
        </a:p>
      </dsp:txBody>
      <dsp:txXfrm>
        <a:off x="29088" y="2650452"/>
        <a:ext cx="9619224" cy="537701"/>
      </dsp:txXfrm>
    </dsp:sp>
    <dsp:sp modelId="{124D483E-F80C-427F-AE6B-57760F93653A}">
      <dsp:nvSpPr>
        <dsp:cNvPr id="0" name=""/>
        <dsp:cNvSpPr/>
      </dsp:nvSpPr>
      <dsp:spPr>
        <a:xfrm>
          <a:off x="0" y="3260442"/>
          <a:ext cx="9677400" cy="595877"/>
        </a:xfrm>
        <a:prstGeom prst="roundRect">
          <a:avLst/>
        </a:prstGeom>
        <a:solidFill>
          <a:schemeClr val="accent2">
            <a:hueOff val="-1039545"/>
            <a:satOff val="-59949"/>
            <a:lumOff val="61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Апробируют свои силы и возможности в создании и проведении экскурсий, музейных уроков и приобретут социальный опыт в роли экскурсоводов, исследователей, краеведов.</a:t>
          </a:r>
          <a:endParaRPr lang="ru-RU" sz="1500" kern="1200" dirty="0"/>
        </a:p>
      </dsp:txBody>
      <dsp:txXfrm>
        <a:off x="29088" y="3289530"/>
        <a:ext cx="9619224" cy="537701"/>
      </dsp:txXfrm>
    </dsp:sp>
    <dsp:sp modelId="{F44D267E-229A-4F03-9F88-2AEC36DBAFB9}">
      <dsp:nvSpPr>
        <dsp:cNvPr id="0" name=""/>
        <dsp:cNvSpPr/>
      </dsp:nvSpPr>
      <dsp:spPr>
        <a:xfrm>
          <a:off x="0" y="3899519"/>
          <a:ext cx="9677400" cy="595877"/>
        </a:xfrm>
        <a:prstGeom prst="roundRect">
          <a:avLst/>
        </a:prstGeom>
        <a:solidFill>
          <a:schemeClr val="accent2">
            <a:hueOff val="-1247454"/>
            <a:satOff val="-71938"/>
            <a:lumOff val="739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Освоят базовые национальные ценности: патриотизм, гражданственность, труд и творчество, семья, социальная солидарность</a:t>
          </a:r>
          <a:endParaRPr lang="ru-RU" sz="1500" kern="1200" dirty="0"/>
        </a:p>
      </dsp:txBody>
      <dsp:txXfrm>
        <a:off x="29088" y="3928607"/>
        <a:ext cx="9619224" cy="537701"/>
      </dsp:txXfrm>
    </dsp:sp>
    <dsp:sp modelId="{C5621110-6233-4C1F-84BD-129AC55CA6A9}">
      <dsp:nvSpPr>
        <dsp:cNvPr id="0" name=""/>
        <dsp:cNvSpPr/>
      </dsp:nvSpPr>
      <dsp:spPr>
        <a:xfrm>
          <a:off x="0" y="4557805"/>
          <a:ext cx="9677400" cy="595877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Создание благоприятных условий для проведения уроков культуры родного края, родного языка и литературы</a:t>
          </a:r>
          <a:endParaRPr lang="ru-RU" sz="1500" kern="1200" dirty="0"/>
        </a:p>
      </dsp:txBody>
      <dsp:txXfrm>
        <a:off x="29088" y="4586893"/>
        <a:ext cx="9619224" cy="5377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3E9D-7B91-4722-A0A9-53A764BF509C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EDF63-95CF-4019-9C1A-8E863071B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965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14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319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573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13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029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279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684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1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EDF63-95CF-4019-9C1A-8E863071B15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551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41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07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275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525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092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141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57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987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245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056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38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E3EDE-B68D-4D04-AED3-A26D222D467B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0645D-A8D1-4A20-864A-9A84090709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84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zen.yandex.ru/media/activityedu/kak-organizovat-shkolnyi-muzei-5ed79ddbbf692770fad65fbd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hollmus.wordpress.com/2018/08/15/&#1084;&#1091;&#1079;&#1077;&#1081;&#1085;&#1072;&#1103;-&#1087;&#1077;&#1076;&#1072;&#1075;&#1086;&#1075;&#1080;&#1082;&#1072;-&#1074;-&#1087;&#1086;&#1084;&#1086;&#1097;&#1100;-&#1074;-&#1089;&#1086;&#1079;&#1076;&#1072;&#1085;/" TargetMode="External"/><Relationship Id="rId5" Type="http://schemas.openxmlformats.org/officeDocument/2006/relationships/hyperlink" Target="https://www.uchportal.ru/publ/30-1-0-9047" TargetMode="External"/><Relationship Id="rId4" Type="http://schemas.openxmlformats.org/officeDocument/2006/relationships/hyperlink" Target="https://www.uchportal.ru/publ/23-1-0-228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09441"/>
            <a:ext cx="9144000" cy="2387600"/>
          </a:xfrm>
        </p:spPr>
        <p:txBody>
          <a:bodyPr>
            <a:normAutofit/>
          </a:bodyPr>
          <a:lstStyle/>
          <a:p>
            <a:r>
              <a:rPr lang="ru-RU" sz="32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ПРОЕКТ </a:t>
            </a:r>
            <a:br>
              <a:rPr lang="ru-RU" sz="32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«Роль музеев как социокультурного института общества в патриотическом и гражданском воспитании личности школьника»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8336" y="4632894"/>
            <a:ext cx="5929423" cy="1655762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Матвеева Наталия Владимировна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 первой категории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№7» города Канаш, Чувашской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22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090346"/>
              </p:ext>
            </p:extLst>
          </p:nvPr>
        </p:nvGraphicFramePr>
        <p:xfrm>
          <a:off x="838199" y="973394"/>
          <a:ext cx="9633155" cy="5660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4801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0262810"/>
              </p:ext>
            </p:extLst>
          </p:nvPr>
        </p:nvGraphicFramePr>
        <p:xfrm>
          <a:off x="838200" y="934065"/>
          <a:ext cx="9770806" cy="5700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4694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план подготовительного этапа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6751181"/>
              </p:ext>
            </p:extLst>
          </p:nvPr>
        </p:nvGraphicFramePr>
        <p:xfrm>
          <a:off x="959224" y="1382234"/>
          <a:ext cx="8857130" cy="6065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2732">
                  <a:extLst>
                    <a:ext uri="{9D8B030D-6E8A-4147-A177-3AD203B41FA5}">
                      <a16:colId xmlns:a16="http://schemas.microsoft.com/office/drawing/2014/main" xmlns="" val="1318084259"/>
                    </a:ext>
                  </a:extLst>
                </a:gridCol>
                <a:gridCol w="3665832">
                  <a:extLst>
                    <a:ext uri="{9D8B030D-6E8A-4147-A177-3AD203B41FA5}">
                      <a16:colId xmlns:a16="http://schemas.microsoft.com/office/drawing/2014/main" xmlns="" val="2823558649"/>
                    </a:ext>
                  </a:extLst>
                </a:gridCol>
                <a:gridCol w="2214283">
                  <a:extLst>
                    <a:ext uri="{9D8B030D-6E8A-4147-A177-3AD203B41FA5}">
                      <a16:colId xmlns:a16="http://schemas.microsoft.com/office/drawing/2014/main" xmlns="" val="1684367356"/>
                    </a:ext>
                  </a:extLst>
                </a:gridCol>
                <a:gridCol w="2214283">
                  <a:extLst>
                    <a:ext uri="{9D8B030D-6E8A-4147-A177-3AD203B41FA5}">
                      <a16:colId xmlns:a16="http://schemas.microsoft.com/office/drawing/2014/main" xmlns="" val="3115176982"/>
                    </a:ext>
                  </a:extLst>
                </a:gridCol>
              </a:tblGrid>
              <a:tr h="21470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07579146"/>
                  </a:ext>
                </a:extLst>
              </a:tr>
              <a:tr h="51528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состояния образовательных возможностей школы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 года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Директор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директора по ВР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6524634"/>
                  </a:ext>
                </a:extLst>
              </a:tr>
              <a:tr h="51528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и разработка нормативной базы для создания музея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 года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Директор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ВР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9466488"/>
                  </a:ext>
                </a:extLst>
              </a:tr>
              <a:tr h="66557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Косметический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ремонт в выделенном помещении.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- май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2021 года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директора по хозяйственной части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ВР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49999502"/>
                  </a:ext>
                </a:extLst>
              </a:tr>
              <a:tr h="66557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необходимого оборудования. Оформление интерьера музея.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– август 2021 года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Директор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проекта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58049527"/>
                  </a:ext>
                </a:extLst>
              </a:tr>
              <a:tr h="51528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опыта работы по созданию и использованию школьных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музеев в образовательном процессе в других школах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Март- август 2021 года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4630028"/>
                  </a:ext>
                </a:extLst>
              </a:tr>
              <a:tr h="51528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Поисково -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исследовательская работа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Март- август 2021 года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9043367"/>
                  </a:ext>
                </a:extLst>
              </a:tr>
              <a:tr h="66557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Комплектование музейного фонда.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Март- август 2021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  <a:p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973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план основного этапа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4185235"/>
              </p:ext>
            </p:extLst>
          </p:nvPr>
        </p:nvGraphicFramePr>
        <p:xfrm>
          <a:off x="1004046" y="1909482"/>
          <a:ext cx="9043721" cy="40689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24503"/>
                <a:gridCol w="3897358"/>
                <a:gridCol w="2260930"/>
                <a:gridCol w="2260930"/>
              </a:tblGrid>
              <a:tr h="742937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Ответственные</a:t>
                      </a:r>
                      <a:endParaRPr lang="ru-RU" dirty="0"/>
                    </a:p>
                  </a:txBody>
                  <a:tcPr/>
                </a:tc>
              </a:tr>
              <a:tr h="79371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экспозиций, разделов музея.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ноябрь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2021 г.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</a:txBody>
                  <a:tcPr/>
                </a:tc>
              </a:tr>
              <a:tr h="79371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актива, совета музея.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 г.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</a:txBody>
                  <a:tcPr/>
                </a:tc>
              </a:tr>
              <a:tr h="79371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школьной медиа группы для освещения мероприятий проводимых в музее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 г.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</a:txBody>
                  <a:tcPr/>
                </a:tc>
              </a:tr>
              <a:tr h="79371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кружка «Юный экскурсовод»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 г.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КРК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10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план заключительного этапа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9162878"/>
              </p:ext>
            </p:extLst>
          </p:nvPr>
        </p:nvGraphicFramePr>
        <p:xfrm>
          <a:off x="802341" y="1786125"/>
          <a:ext cx="9121588" cy="45885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08569"/>
                <a:gridCol w="4052225"/>
                <a:gridCol w="2280397"/>
                <a:gridCol w="2280397"/>
              </a:tblGrid>
              <a:tr h="49587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Мероприятия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7815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результатов выполнения проекта.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–февраль 2022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</a:txBody>
                  <a:tcPr/>
                </a:tc>
              </a:tr>
              <a:tr h="97815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Включение ресурса музея в урочную, внеурочную и внешкольную деятельность.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2022 г.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Классные руководители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7815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Торжественное открытие школьного музея с привлечением СМИ и общественности депутаты городского собрания депутатов.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2022 г.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7815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Освещение итогов проекта на сайте школы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социальных сетях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2022 г.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ВР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Куратор проекта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8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проекта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1" y="1586754"/>
            <a:ext cx="8861612" cy="476922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реализации проекта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«Средняя общеобразовательная школа №7» г. Канаш,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появится современный,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востребованный всеми участниками образовательного процесса школьный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 - исторический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музей.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гармонично впишется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образовательное пространство школы, 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даст возможность проводить в нем классные часы, уроки культуры родного края, родного языка и литературы, экскурсии для обучающихся начальных классов, интеллектуальные игры, встречи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ветеранами и тружениками тыла и др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мероприятия поспособствуют развитию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лучших гражданских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патриотических качеств обучающихся,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проективно - творческую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и культурно-историческое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 нашей малой Родины 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68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проекта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0348750"/>
              </p:ext>
            </p:extLst>
          </p:nvPr>
        </p:nvGraphicFramePr>
        <p:xfrm>
          <a:off x="694764" y="1506070"/>
          <a:ext cx="9677400" cy="5199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8191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проекта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382234"/>
            <a:ext cx="8763000" cy="525248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музеев как социокультурного института общества в патриотическом и гражданском воспитании личности школьника – крайне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важна. Гармоничное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гражданско-патриотическое воспитание  начинается с формирования интереса и любви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своей  малой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Родине, и один из вариантов этой деятельности – создание  музея в школе на основе краеведческого материала, собранного учениками, родителями и преподавателями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образовательного учреждения сегодня – не отдельно стоящий институт, а одно из ключевых звеньев образовательной и воспитательной работы в школе. Деятельность музея разнопланова: она реализует целый комплекс форм, методов и приемов работы. В музее также происходит обучение и воспитание; пропаганда знаний о природе и обществе, истории и культуре страны и области ведется на основе подлинных памятников материальной и духовной культуры народов. Именно подлинность музейной информации придает полученным здесь знаниям особую убедительность и достоверность.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в образовательных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средством творческой самореализации, инициирует личностно ориентированное воспитание и образование, является маленьким исследовательским центром по сохранению, возрождению и развитию локальных культурно-исторических традиций, участвует в диалоге поколений и культур.</a:t>
            </a:r>
          </a:p>
        </p:txBody>
      </p:sp>
    </p:spTree>
    <p:extLst>
      <p:ext uri="{BB962C8B-B14F-4D97-AF65-F5344CB8AC3E}">
        <p14:creationId xmlns:p14="http://schemas.microsoft.com/office/powerpoint/2010/main" val="183964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Музей – это дверь в прошлое и окно в будущее.</a:t>
            </a:r>
            <a:b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-251012" y="1210235"/>
            <a:ext cx="5804647" cy="5836304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Любой 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музей есть память о веках.</a:t>
            </a:r>
            <a:b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Творенья от начала мирозданья,</a:t>
            </a:r>
            <a:b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Любое человечества созданье</a:t>
            </a:r>
            <a:b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картинах, письменах, стихах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принято здесь громко говорить,</a:t>
            </a:r>
            <a:b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строгие глядят с портретов лица,</a:t>
            </a:r>
            <a:b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 понимаешь: стоило родиться,</a:t>
            </a:r>
            <a:b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узнать, как мастер мог творить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50000"/>
              </a:lnSpc>
              <a:buNone/>
            </a:pPr>
            <a:endParaRPr lang="ru-RU" sz="1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Пройдет и сто, и двести лет,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триста лет пройдет,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каждый снимок и портрет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Любую вещь, любой предмет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сохранит народ.</a:t>
            </a:r>
          </a:p>
          <a:p>
            <a:pPr marL="0" indent="0" algn="ctr">
              <a:lnSpc>
                <a:spcPct val="100000"/>
              </a:lnSpc>
              <a:buNone/>
            </a:pPr>
            <a:endParaRPr lang="ru-RU" sz="1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(С. Михалков)</a:t>
            </a:r>
            <a:endParaRPr lang="ru-RU" sz="1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542" y="1277914"/>
            <a:ext cx="2403559" cy="21164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1" y="3582241"/>
            <a:ext cx="5262282" cy="29600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37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Библиографический список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382234"/>
            <a:ext cx="8763000" cy="3395953"/>
          </a:xfrm>
        </p:spPr>
        <p:txBody>
          <a:bodyPr>
            <a:normAutofit fontScale="62500" lnSpcReduction="20000"/>
          </a:bodyPr>
          <a:lstStyle/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Абрамова, П. В.  Методика сохранения и актуализации объектов культурного наследия : учебное пособие для вузов / П. В. Абрамова. — 2-е изд. — Москва : Издательство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; Кемерово :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КемГИК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— 111 с. — (Высшее образование). — ISBN 978-5-534-14425-3 (Издательство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 — ISBN 978-5-8154-0525-7 (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КемГИК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Детское творчество и музей: собирание, хранение и экспонирование: метод. рекомендации для музейных педагогов, учителей изобразительного искусства и руководителей школьных музеев / сост. М. А. Литвинова, Б. А. Столяров; науч. ред. Б. А. Столяров ; ФГУК «Государственный Русский музей»,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РЦМПиДТ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СПб.: ГРМ, 2010.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Комарова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Л. К.  Основы выставочной деятельности : учебное пособие для вузов / Л. К. Комарова ; ответственный редактор В. П. Нехорошков. — 2-е изд.,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доп. — Москва : Издательство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194 с. — (Высшее образование). — ISBN 978-5-534-06841-2.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Сафонов,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 А.  Музееведение : учебник и практикум для среднего профессионального образования / А. А. Сафонов, М. А. Сафонова. — Москва : Издательство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300 с. — (Профессиональное образование). — ISBN 978-5-534-10773-9.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Соколова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М. В.  Педагогика дополнительного образования. Школьные музеи : учебное пособие для среднего профессионального образования / М. В. Соколова. — 2-е изд.,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доп. — Москва : Издательство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2020. — 151 с. — (Профессиональное образование). — ISBN 978-5-534-13936-5.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Туманов, В.Е. Школьные музеи. Методическое пособие./ В.Е. Туманов. - М.: 2002.- С. 34-42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01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7976191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Идея проекта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382234"/>
            <a:ext cx="8763000" cy="547576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Сегодня, для России, нет более важной идеи, чем патриотизм. Для того, чтобы стать патриотом, не обязательно быть героем, достаточно любить свою Родину такой, какая она есть, ведь другой не будет. Патриотизм – это, прежде всего, состояние духа, души.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последние годы падает уровень духовной культуры общества и подрастающего поколения, отсутствуют иерархии ценностей нравственно-ориентированные, проявляется непонимание значимости культурно-исторических памятников, низкая культура чувств, незначительный интерес к истории, непонимание её закономерностей, преобладание абстрактных, схематических представлений о прошлом, идет процесс углубления противоречия между старшим и молодым поколениями.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46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382234"/>
            <a:ext cx="8763000" cy="2060213"/>
          </a:xfrm>
        </p:spPr>
        <p:txBody>
          <a:bodyPr>
            <a:normAutofit fontScale="850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www.uchportal.ru/publ/23-1-0-2280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www.uchportal.ru/publ/30-1-0-9047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https://schollmus.wordpress.com/2018/08/15/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музейная-педагогика-в-помощь-в-создан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zen.yandex.ru/media/activityedu/kak-organizovat-shkolnyi-muzei-5ed79ddbbf692770fad65fbd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15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079" y="365126"/>
            <a:ext cx="9071344" cy="1017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необходимости проекта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382234"/>
            <a:ext cx="8763000" cy="547576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Земле много прекрасных уголков, но каждый человек должен любить и гордиться теми местами, откуда он родом, где прошло его детство. Он должен помнить о том, какой вклад внесла и вносит сегодня его Малая Родина в историю большой страны.</a:t>
            </a: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патриотизма – это воспитание любви к Отечеству, преданности ему, гордости за его прошлое и настоящее. Но это невозможно без создания системы внеурочной и внеклассной работы по формированию интереса к истории своей малой Родины в ходе  познавательной деятельности.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07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необходимости проекта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382234"/>
            <a:ext cx="8763000" cy="525248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проект имеет большое значение в деле воспитания и формирования личности учащихся, воспитания гражданина и патриота. Он необходим для вовлечения в активную поисковую деятельность учащихся, родителей, а также педагогов МБОУ «Средняя общеобразовательная школа №7» города Канаш.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успешного воспитания в нашем обществе патриота и гражданина своего Отечества необходима организация направленной деятельности по сохранению и приобретению современной молодежью знаний и представлений о прошлом нашей родной Чувашии, об исторических путях развития чувашского народа, сведения о своей малой родине, о своем крае. Школьный музей может стать одним из главных помощников для решения этой задачи.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36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10219660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проекта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23261" y="1541721"/>
            <a:ext cx="7423298" cy="450820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21173956"/>
              </p:ext>
            </p:extLst>
          </p:nvPr>
        </p:nvGraphicFramePr>
        <p:xfrm>
          <a:off x="393405" y="1541721"/>
          <a:ext cx="10621925" cy="4859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946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5614" y="450187"/>
            <a:ext cx="7114953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проекта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9503248"/>
              </p:ext>
            </p:extLst>
          </p:nvPr>
        </p:nvGraphicFramePr>
        <p:xfrm>
          <a:off x="923924" y="829340"/>
          <a:ext cx="10814419" cy="5805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06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реализации проекта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382234"/>
            <a:ext cx="8763000" cy="525248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реализации поставленных целей и задач необходимо: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подготовить помещение;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правильное освещение;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изготовить стеллажи-витрины;</a:t>
            </a:r>
          </a:p>
          <a:p>
            <a:pPr algn="just"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упить интерактивный стол;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достаточный материал для стендов;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материал по направлениям; 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зарегистрировать экспонаты в книге учета и разместить его на стеллажах и стендах учитывая влажность, температуру, доступность для разного возраста обучающихся;</a:t>
            </a:r>
          </a:p>
          <a:p>
            <a:pPr algn="just"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оздать кружок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«Юный экскурсовод»;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аспределить обязанности между участниками медиа группы для освещения мероприятий в социальных сетях. </a:t>
            </a:r>
          </a:p>
        </p:txBody>
      </p:sp>
    </p:spTree>
    <p:extLst>
      <p:ext uri="{BB962C8B-B14F-4D97-AF65-F5344CB8AC3E}">
        <p14:creationId xmlns:p14="http://schemas.microsoft.com/office/powerpoint/2010/main" val="400202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3" y="365126"/>
            <a:ext cx="9900683" cy="1017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Планируемая деятельность по проекту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6136238"/>
              </p:ext>
            </p:extLst>
          </p:nvPr>
        </p:nvGraphicFramePr>
        <p:xfrm>
          <a:off x="838200" y="2015613"/>
          <a:ext cx="8187813" cy="4618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7452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1000" r="-1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54" y="365126"/>
            <a:ext cx="9486014" cy="10171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61754" y="1543665"/>
            <a:ext cx="10792046" cy="4633298"/>
          </a:xfrm>
        </p:spPr>
        <p:txBody>
          <a:bodyPr/>
          <a:lstStyle/>
          <a:p>
            <a:pPr algn="just"/>
            <a:endParaRPr lang="ru-RU" dirty="0">
              <a:solidFill>
                <a:srgbClr val="333333"/>
              </a:solidFill>
              <a:latin typeface="Helvetica Neue" panose="02000A03050000020004" pitchFamily="2" charset="0"/>
            </a:endParaRPr>
          </a:p>
          <a:p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76873940"/>
              </p:ext>
            </p:extLst>
          </p:nvPr>
        </p:nvGraphicFramePr>
        <p:xfrm>
          <a:off x="639096" y="1179871"/>
          <a:ext cx="10461523" cy="5678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5327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1473</Words>
  <Application>Microsoft Office PowerPoint</Application>
  <PresentationFormat>Широкоэкранный</PresentationFormat>
  <Paragraphs>201</Paragraphs>
  <Slides>20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Helvetica Neue</vt:lpstr>
      <vt:lpstr>Times New Roman</vt:lpstr>
      <vt:lpstr>Тема Office</vt:lpstr>
      <vt:lpstr>ОБРАЗОВАТЕЛЬНЫЙ ПРОЕКТ  «Роль музеев как социокультурного института общества в патриотическом и гражданском воспитании личности школьника»</vt:lpstr>
      <vt:lpstr>Идея проекта</vt:lpstr>
      <vt:lpstr>Обоснование необходимости проекта</vt:lpstr>
      <vt:lpstr>Обоснование необходимости проекта</vt:lpstr>
      <vt:lpstr>Цели проекта</vt:lpstr>
      <vt:lpstr>Основные задачи проекта</vt:lpstr>
      <vt:lpstr>Описание реализации проекта</vt:lpstr>
      <vt:lpstr>Планируемая деятельность по проекту</vt:lpstr>
      <vt:lpstr>Подготовительный этап</vt:lpstr>
      <vt:lpstr>Основной этап</vt:lpstr>
      <vt:lpstr>Заключительный этап</vt:lpstr>
      <vt:lpstr>Рабочий план подготовительного этапа</vt:lpstr>
      <vt:lpstr>Рабочий план основного этапа</vt:lpstr>
      <vt:lpstr>Рабочий план заключительного этапа</vt:lpstr>
      <vt:lpstr>Ожидаемые результаты проекта</vt:lpstr>
      <vt:lpstr>Ожидаемые результаты проекта</vt:lpstr>
      <vt:lpstr>Подведение итогов проекта</vt:lpstr>
      <vt:lpstr>Музей – это дверь в прошлое и окно в будущее. </vt:lpstr>
      <vt:lpstr>Библиографический список</vt:lpstr>
      <vt:lpstr>Интернет ресурсы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Наталия Наталия</dc:creator>
  <cp:lastModifiedBy>Секретарь</cp:lastModifiedBy>
  <cp:revision>43</cp:revision>
  <dcterms:created xsi:type="dcterms:W3CDTF">2021-01-25T16:48:40Z</dcterms:created>
  <dcterms:modified xsi:type="dcterms:W3CDTF">2021-01-28T13:04:26Z</dcterms:modified>
</cp:coreProperties>
</file>