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70" r:id="rId12"/>
    <p:sldId id="271" r:id="rId13"/>
    <p:sldId id="272" r:id="rId14"/>
    <p:sldId id="273" r:id="rId15"/>
    <p:sldId id="274" r:id="rId16"/>
    <p:sldId id="260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3A12-E3BB-4B89-9C32-267B4A656BF5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-180528" y="476672"/>
            <a:ext cx="9324528" cy="2448272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>Л.Н. ТОЛСТОЙ  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sz="5400" b="1" dirty="0" smtClean="0">
                <a:solidFill>
                  <a:srgbClr val="7030A0"/>
                </a:solidFill>
              </a:rPr>
              <a:t>«ЛЕВ  И  СОБАЧКА»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2800" b="1" dirty="0" smtClean="0">
                <a:solidFill>
                  <a:srgbClr val="7030A0"/>
                </a:solidFill>
              </a:rPr>
              <a:t>(3 класс УМК «Школа России»)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355976" y="3068960"/>
            <a:ext cx="4464496" cy="194421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резентацию выполнила 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Лаптева Марина Николаевна,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читель начальных классов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МОУ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Тоншаевская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полка с книгам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668445"/>
            <a:ext cx="9144000" cy="218955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ПЛАН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b="1" dirty="0" smtClean="0">
                <a:cs typeface="Times New Roman" pitchFamily="18" charset="0"/>
              </a:rPr>
              <a:t>СОБАЧОНКУ БРОСИЛИ НА СЪЕДЕНИЕ.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r>
              <a:rPr lang="ru-RU" b="1" dirty="0" smtClean="0"/>
              <a:t>ЗВЕРИ ПОДРУЖИЛИСЬ.</a:t>
            </a:r>
          </a:p>
          <a:p>
            <a:pPr marL="514350" indent="-514350">
              <a:buAutoNum type="arabicPeriod"/>
            </a:pPr>
            <a:endParaRPr lang="ru-RU" b="1" dirty="0" smtClean="0"/>
          </a:p>
          <a:p>
            <a:pPr marL="514350" indent="-514350">
              <a:buAutoNum type="arabicPeriod"/>
            </a:pPr>
            <a:r>
              <a:rPr lang="ru-RU" b="1" dirty="0" smtClean="0"/>
              <a:t>ЛЕВ ЗАСТУПИЛСЯ ЗА СОБАЧКУ.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r>
              <a:rPr lang="ru-RU" b="1" dirty="0" smtClean="0"/>
              <a:t>ГИБЕЛЬ СОБАЧКИ И ЛЬВА.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080119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ПОСЛОВИЦЫ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8280920" cy="4680520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ГДЕ ДРУЖБОЙ ДОРОЖАТ, ТАМ ВРАГИ ДРОЖАТ.</a:t>
            </a:r>
          </a:p>
          <a:p>
            <a:pPr marL="514350" indent="-514350" algn="l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ХРАБРОМУ СМЕРТЬ НЕ СТРАШНА.</a:t>
            </a:r>
          </a:p>
          <a:p>
            <a:pPr marL="514350" indent="-514350" algn="l"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ОДИН ЗА ВСЕХ И ВСЕ ЗА ОДНОГО.</a:t>
            </a:r>
          </a:p>
          <a:p>
            <a:pPr marL="514350" indent="-514350" algn="l"/>
            <a:endParaRPr lang="ru-RU" dirty="0" smtClean="0">
              <a:solidFill>
                <a:schemeClr val="tx1"/>
              </a:solidFill>
            </a:endParaRPr>
          </a:p>
          <a:p>
            <a:pPr marL="514350" indent="-514350" algn="l"/>
            <a:r>
              <a:rPr lang="ru-RU" dirty="0" smtClean="0">
                <a:solidFill>
                  <a:schemeClr val="tx1"/>
                </a:solidFill>
              </a:rPr>
              <a:t>4.   </a:t>
            </a:r>
            <a:r>
              <a:rPr lang="ru-RU" b="1" dirty="0" smtClean="0">
                <a:solidFill>
                  <a:schemeClr val="tx1"/>
                </a:solidFill>
              </a:rPr>
              <a:t>СИЛА СЛОМИТ ВСЕ, А УМ СИЛУ.</a:t>
            </a:r>
          </a:p>
          <a:p>
            <a:pPr marL="514350" indent="-514350" algn="l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2483768" y="2492896"/>
            <a:ext cx="4082752" cy="914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ЧУТКОЕ СЕРДЦЕ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cxnSp>
        <p:nvCxnSpPr>
          <p:cNvPr id="13" name="Прямая со стрелкой 12"/>
          <p:cNvCxnSpPr>
            <a:stCxn id="9" idx="0"/>
          </p:cNvCxnSpPr>
          <p:nvPr/>
        </p:nvCxnSpPr>
        <p:spPr>
          <a:xfrm flipH="1" flipV="1">
            <a:off x="4499992" y="1412776"/>
            <a:ext cx="25152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9" idx="7"/>
          </p:cNvCxnSpPr>
          <p:nvPr/>
        </p:nvCxnSpPr>
        <p:spPr>
          <a:xfrm flipV="1">
            <a:off x="5968614" y="1772816"/>
            <a:ext cx="691618" cy="8539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5"/>
          </p:cNvCxnSpPr>
          <p:nvPr/>
        </p:nvCxnSpPr>
        <p:spPr>
          <a:xfrm>
            <a:off x="5968614" y="3273385"/>
            <a:ext cx="763626" cy="6596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9" idx="4"/>
          </p:cNvCxnSpPr>
          <p:nvPr/>
        </p:nvCxnSpPr>
        <p:spPr>
          <a:xfrm flipH="1">
            <a:off x="4499992" y="3407296"/>
            <a:ext cx="25152" cy="8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1"/>
          </p:cNvCxnSpPr>
          <p:nvPr/>
        </p:nvCxnSpPr>
        <p:spPr>
          <a:xfrm flipH="1" flipV="1">
            <a:off x="2411760" y="1844824"/>
            <a:ext cx="669914" cy="7819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9" idx="3"/>
          </p:cNvCxnSpPr>
          <p:nvPr/>
        </p:nvCxnSpPr>
        <p:spPr>
          <a:xfrm flipH="1">
            <a:off x="2195736" y="3273385"/>
            <a:ext cx="885938" cy="5876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3419872" y="404664"/>
            <a:ext cx="2138536" cy="9144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НЕЖНОЕ СЕРДЦЕ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6516216" y="980728"/>
            <a:ext cx="2160240" cy="9144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ПРЕКРАСНАЯ ДУША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611560" y="980728"/>
            <a:ext cx="2376264" cy="9144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ОТЗЫВЧИВОЕ СЕРДЦЕ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539552" y="3861048"/>
            <a:ext cx="2376264" cy="9144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ТОНКАЯ ДУША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3347864" y="4437112"/>
            <a:ext cx="2354560" cy="9144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ПРЕКРАСНОЕ СЕРДЦЕ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6444208" y="4005064"/>
            <a:ext cx="2138536" cy="9144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ЧУТКАЯ ДУША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ЗАПОМНИ!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6000" b="1" dirty="0" smtClean="0">
                <a:solidFill>
                  <a:srgbClr val="002060"/>
                </a:solidFill>
              </a:rPr>
              <a:t>ВСЕ ДОБРОЕ НА ЗЕМЛЕ - ОТ СОЛНЦА, </a:t>
            </a:r>
          </a:p>
          <a:p>
            <a:pPr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</a:rPr>
              <a:t> ВСЕ ХОРОШЕЕ – ОТ ЧЕЛОВЕКА.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ДОМАШНЕЕ  ЗАДАНИЕ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6000" dirty="0" smtClean="0"/>
              <a:t>1.Прочитать и пересказать </a:t>
            </a:r>
            <a:r>
              <a:rPr lang="ru-RU" sz="6000" dirty="0" smtClean="0"/>
              <a:t>рассказ по плану близко к </a:t>
            </a:r>
            <a:r>
              <a:rPr lang="ru-RU" sz="6000" dirty="0" smtClean="0"/>
              <a:t>тексту.</a:t>
            </a:r>
            <a:endParaRPr lang="ru-RU" sz="6000" dirty="0" smtClean="0"/>
          </a:p>
          <a:p>
            <a:pPr>
              <a:buNone/>
            </a:pPr>
            <a:r>
              <a:rPr lang="ru-RU" sz="6000" dirty="0" smtClean="0"/>
              <a:t>2. Придумать свою концовку рассказа, чтобы она была радостной, и записать  её.</a:t>
            </a:r>
          </a:p>
          <a:p>
            <a:pPr>
              <a:buNone/>
            </a:pPr>
            <a:r>
              <a:rPr lang="ru-RU" sz="6000" dirty="0" smtClean="0"/>
              <a:t>3. </a:t>
            </a:r>
            <a:r>
              <a:rPr lang="ru-RU" sz="6000" dirty="0" smtClean="0"/>
              <a:t>Найти определение слов «доброта» и «трагедия».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ПРОДОЛЖИТЕ  ПРЕДЛОЖЕНИЯ: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FontTx/>
              <a:buChar char="-"/>
            </a:pPr>
            <a:r>
              <a:rPr lang="ru-RU" sz="6000" b="1" dirty="0" smtClean="0">
                <a:solidFill>
                  <a:srgbClr val="002060"/>
                </a:solidFill>
              </a:rPr>
              <a:t>МНЕ  ПОНРАВИЛОСЬ…</a:t>
            </a:r>
          </a:p>
          <a:p>
            <a:pPr>
              <a:buFontTx/>
              <a:buChar char="-"/>
            </a:pPr>
            <a:r>
              <a:rPr lang="ru-RU" sz="6000" b="1" dirty="0" smtClean="0">
                <a:solidFill>
                  <a:srgbClr val="002060"/>
                </a:solidFill>
              </a:rPr>
              <a:t>МНЕ  БЫЛО  ТРУДНО…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221088"/>
            <a:ext cx="2263953" cy="2281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88640"/>
            <a:ext cx="2680196" cy="196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 descr="D:\Мои документы\для школьных презентаций\чтение картинки для шаблона\mudryj_fili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77072"/>
            <a:ext cx="2585864" cy="2385460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899592" y="2420888"/>
          <a:ext cx="6720408" cy="1224136"/>
        </p:xfrm>
        <a:graphic>
          <a:graphicData uri="http://schemas.openxmlformats.org/drawingml/2006/table">
            <a:tbl>
              <a:tblPr/>
              <a:tblGrid>
                <a:gridCol w="6720408"/>
              </a:tblGrid>
              <a:tr h="12241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БУДЬТЕ</a:t>
                      </a:r>
                      <a:r>
                        <a:rPr lang="ru-RU" sz="54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ДОБРЫМИ!</a:t>
                      </a:r>
                      <a:endParaRPr lang="ru-RU" sz="5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24382"/>
            <a:ext cx="3563888" cy="16336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Л. Н. ТОЛСТОЙ</a:t>
            </a:r>
            <a:endParaRPr lang="ru-RU" b="1" dirty="0"/>
          </a:p>
        </p:txBody>
      </p:sp>
      <p:pic>
        <p:nvPicPr>
          <p:cNvPr id="1030" name="Picture 6" descr="C:\Users\Sergey\Desktop\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349387"/>
            <a:ext cx="7344816" cy="5508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1484784"/>
          <a:ext cx="7920880" cy="5184576"/>
        </p:xfrm>
        <a:graphic>
          <a:graphicData uri="http://schemas.openxmlformats.org/drawingml/2006/table">
            <a:tbl>
              <a:tblPr/>
              <a:tblGrid>
                <a:gridCol w="7920880"/>
              </a:tblGrid>
              <a:tr h="51845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  <a:t>Бедная собака – бросили её</a:t>
                      </a:r>
                      <a:b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  <a:t>Старая собака – где её жильё?</a:t>
                      </a:r>
                      <a:b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  <a:t>Злой хозяин, вредный,</a:t>
                      </a:r>
                      <a:b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  <a:t>Выгнал за порог!</a:t>
                      </a:r>
                      <a:b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  <a:t>Перед нею, бедной,</a:t>
                      </a:r>
                      <a:b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  <a:t>Нет уже дорог.</a:t>
                      </a:r>
                      <a:endParaRPr lang="ru-RU" sz="4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РЕЧЕВА Я   РАЗМИНКА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Л.Н. ТОЛСТОЙ</a:t>
            </a:r>
            <a:endParaRPr lang="ru-RU" dirty="0"/>
          </a:p>
        </p:txBody>
      </p:sp>
      <p:pic>
        <p:nvPicPr>
          <p:cNvPr id="8193" name="Picture 1" descr="C:\Users\Sergey\Desktop\fdf628af83483ae5fc49716852c3a2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179266"/>
            <a:ext cx="4447034" cy="5678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72816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solidFill>
                  <a:srgbClr val="7030A0"/>
                </a:solidFill>
                <a:latin typeface="Comic Sans MS" pitchFamily="66" charset="0"/>
              </a:rPr>
              <a:t>"Чуткому сердцу откроются тайны"</a:t>
            </a:r>
            <a:endParaRPr lang="ru-RU" sz="7200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https://3.bp.blogspot.com/-hojBpBIWSfg/WtDyCnVcJiI/AAAAAAAABBQ/SNM9Ww_bOO0jdB2QJwQx9wpnkc0WlAUHwCEwYBhgL/s1600/lion_PNG2327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5478703" cy="4126149"/>
          </a:xfrm>
          <a:prstGeom prst="rect">
            <a:avLst/>
          </a:prstGeom>
          <a:noFill/>
        </p:spPr>
      </p:pic>
      <p:pic>
        <p:nvPicPr>
          <p:cNvPr id="6149" name="Picture 5" descr="Собака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924944"/>
            <a:ext cx="1440160" cy="2270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29614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СЛОВАРЬ  ОЖЕГОВА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259632" y="1916832"/>
            <a:ext cx="6912768" cy="3721968"/>
          </a:xfrm>
        </p:spPr>
        <p:txBody>
          <a:bodyPr/>
          <a:lstStyle/>
          <a:p>
            <a:pPr algn="l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БЫЛЬ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ЭТО ТО, ЧТО</a:t>
            </a:r>
          </a:p>
          <a:p>
            <a:pPr algn="l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БЫЛО  НА</a:t>
            </a:r>
          </a:p>
          <a:p>
            <a:pPr algn="l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САМОМ  ДЕЛЕ.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4.infourok.ru/uploads/ex/0a75/0000f4d4-ec1d9c7c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498"/>
            <a:ext cx="9144000" cy="51435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«ЛЕВ  И  СОБАЧКА»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СЛОВАРНАЯ  РАБОТА</a:t>
            </a:r>
            <a:endParaRPr lang="ru-RU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55576" y="1340768"/>
          <a:ext cx="8064896" cy="5328592"/>
        </p:xfrm>
        <a:graphic>
          <a:graphicData uri="http://schemas.openxmlformats.org/drawingml/2006/table">
            <a:tbl>
              <a:tblPr/>
              <a:tblGrid>
                <a:gridCol w="8064896"/>
              </a:tblGrid>
              <a:tr h="532859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Зверинец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 – место, где в клетках содержат зверей для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   показа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. Сейчас он называется зоопарком.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Барин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 – богатый человек, который имеет прислугу.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Ощетиниться</a:t>
                      </a:r>
                      <a:r>
                        <a:rPr lang="ru-RU" sz="24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– поднять шерсть на спине, готовясь защищаться или нападать.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Бился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–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ударялся, колотился, совершал резкие движения.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Метался</a:t>
                      </a:r>
                      <a:r>
                        <a:rPr lang="ru-RU" sz="24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беспокойно двигался из стороны в сторону.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Издохла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– умерла.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Засовы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 – большие дверные задвижки.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329b22f14b6ee5c2e1386925ee72932e7bf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265</Words>
  <Application>Microsoft Office PowerPoint</Application>
  <PresentationFormat>Экран (4:3)</PresentationFormat>
  <Paragraphs>58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Л.Н. ТОЛСТОЙ   «ЛЕВ  И  СОБАЧКА» (3 класс УМК «Школа России»)</vt:lpstr>
      <vt:lpstr>Л. Н. ТОЛСТОЙ</vt:lpstr>
      <vt:lpstr>РЕЧЕВА Я   РАЗМИНКА</vt:lpstr>
      <vt:lpstr>Л.Н. ТОЛСТОЙ</vt:lpstr>
      <vt:lpstr>Слайд 5</vt:lpstr>
      <vt:lpstr>Слайд 6</vt:lpstr>
      <vt:lpstr>СЛОВАРЬ  ОЖЕГОВА</vt:lpstr>
      <vt:lpstr>«ЛЕВ  И  СОБАЧКА»</vt:lpstr>
      <vt:lpstr>СЛОВАРНАЯ  РАБОТА</vt:lpstr>
      <vt:lpstr>ПЛАН</vt:lpstr>
      <vt:lpstr>ПОСЛОВИЦЫ</vt:lpstr>
      <vt:lpstr>Слайд 12</vt:lpstr>
      <vt:lpstr>ЗАПОМНИ!</vt:lpstr>
      <vt:lpstr>ДОМАШНЕЕ  ЗАДАНИЕ</vt:lpstr>
      <vt:lpstr>ПРОДОЛЖИТЕ  ПРЕДЛОЖЕНИЯ: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PC</dc:creator>
  <cp:lastModifiedBy>Sergey</cp:lastModifiedBy>
  <cp:revision>61</cp:revision>
  <dcterms:created xsi:type="dcterms:W3CDTF">2014-04-08T13:52:26Z</dcterms:created>
  <dcterms:modified xsi:type="dcterms:W3CDTF">2019-12-01T16:28:35Z</dcterms:modified>
</cp:coreProperties>
</file>