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79" r:id="rId4"/>
    <p:sldId id="280" r:id="rId5"/>
    <p:sldId id="284" r:id="rId6"/>
    <p:sldId id="258" r:id="rId7"/>
    <p:sldId id="266" r:id="rId8"/>
    <p:sldId id="260" r:id="rId9"/>
    <p:sldId id="267" r:id="rId10"/>
    <p:sldId id="269" r:id="rId11"/>
    <p:sldId id="271" r:id="rId12"/>
    <p:sldId id="282" r:id="rId13"/>
    <p:sldId id="272" r:id="rId14"/>
    <p:sldId id="273" r:id="rId15"/>
    <p:sldId id="275" r:id="rId16"/>
    <p:sldId id="259" r:id="rId17"/>
    <p:sldId id="263" r:id="rId18"/>
    <p:sldId id="265" r:id="rId19"/>
    <p:sldId id="276" r:id="rId20"/>
    <p:sldId id="277" r:id="rId21"/>
    <p:sldId id="262" r:id="rId22"/>
    <p:sldId id="261" r:id="rId23"/>
    <p:sldId id="268" r:id="rId24"/>
    <p:sldId id="278" r:id="rId25"/>
    <p:sldId id="283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2" autoAdjust="0"/>
    <p:restoredTop sz="94680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jpe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e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image" Target="../media/image74.jpeg"/><Relationship Id="rId4" Type="http://schemas.openxmlformats.org/officeDocument/2006/relationships/image" Target="../media/image7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4392" y="1196752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семинара: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«Деятельность школы по сохранению памяти поколений и формированию патриотического сознания у обучающихся»</a:t>
            </a:r>
          </a:p>
        </p:txBody>
      </p:sp>
    </p:spTree>
    <p:extLst>
      <p:ext uri="{BB962C8B-B14F-4D97-AF65-F5344CB8AC3E}">
        <p14:creationId xmlns:p14="http://schemas.microsoft.com/office/powerpoint/2010/main" val="1443089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«Казачий класс»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196753"/>
            <a:ext cx="5040560" cy="2327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5016500"/>
            <a:ext cx="3582541" cy="16548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61167"/>
            <a:ext cx="2880557" cy="21598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890871"/>
            <a:ext cx="3672408" cy="275098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39939"/>
            <a:ext cx="2520280" cy="18923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320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48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ЮнАрмия</a:t>
            </a:r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5303837" cy="2981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196752"/>
            <a:ext cx="2952328" cy="22165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408" y="3573016"/>
            <a:ext cx="2483768" cy="1862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879050"/>
            <a:ext cx="2075723" cy="1556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9411" y="4657446"/>
            <a:ext cx="2411760" cy="18088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530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Школьный музей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1412776"/>
            <a:ext cx="5724128" cy="4279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438775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Уроки мужества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268760"/>
            <a:ext cx="3072341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3429000"/>
            <a:ext cx="4139952" cy="31049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4006" y="3450704"/>
            <a:ext cx="2154306" cy="28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8924" y="1107476"/>
            <a:ext cx="3383396" cy="25375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1297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«Письмо Солдату»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68760"/>
            <a:ext cx="3995936" cy="29969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249320"/>
            <a:ext cx="2171733" cy="16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2992989"/>
            <a:ext cx="4764021" cy="3573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442" y="1249320"/>
            <a:ext cx="2363755" cy="1772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0490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Гуманитарная помощь для участников СВО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84784"/>
            <a:ext cx="4102153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3861048"/>
            <a:ext cx="3707904" cy="27809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2419" y="3689032"/>
            <a:ext cx="2917654" cy="2188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835343"/>
            <a:ext cx="2613541" cy="1966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9230" y="1333698"/>
            <a:ext cx="2409694" cy="1807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53473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Неизвестного Солдата»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Объект 1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4721" y="2780928"/>
            <a:ext cx="4871813" cy="3653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12776"/>
            <a:ext cx="3546462" cy="19921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1268760"/>
            <a:ext cx="3384376" cy="2538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403738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73338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роведение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классных часов, посвященных снятию блокады Ленинграда,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Сталинградской битве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3212976"/>
            <a:ext cx="3454291" cy="3320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3212976"/>
            <a:ext cx="3252262" cy="2399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47765"/>
            <a:ext cx="2931149" cy="21665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447765"/>
            <a:ext cx="2165165" cy="21285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3031" y="1447765"/>
            <a:ext cx="3788172" cy="21457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13292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Открытие 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месячника </a:t>
            </a: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оборонно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массовой и</a:t>
            </a:r>
            <a:b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военно</a:t>
            </a:r>
            <a:r>
              <a:rPr lang="ru-RU" sz="28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патриотической работы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84208"/>
            <a:ext cx="345638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355928"/>
            <a:ext cx="2980679" cy="2235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84208"/>
            <a:ext cx="4752528" cy="35643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3558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Книжные выставки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073356"/>
            <a:ext cx="2664296" cy="35523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131" y="3248439"/>
            <a:ext cx="2551211" cy="3401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3350229"/>
            <a:ext cx="2448272" cy="32643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96" y="1174014"/>
            <a:ext cx="1548172" cy="2064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5863" y="1152317"/>
            <a:ext cx="2747545" cy="2060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174013"/>
            <a:ext cx="1656184" cy="22082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9645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548680"/>
            <a:ext cx="6786331" cy="50897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72412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«Смотр строя и песни»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429000"/>
            <a:ext cx="4283968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96752"/>
            <a:ext cx="3059832" cy="2294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728" y="3503042"/>
            <a:ext cx="3419872" cy="1923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67" y="1196752"/>
            <a:ext cx="2976330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197" y="1272172"/>
            <a:ext cx="2775210" cy="2081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23988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рисунков и поделок, посвященных Дню Победы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544" y="1556791"/>
            <a:ext cx="2592288" cy="3262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3665481"/>
            <a:ext cx="2099132" cy="29658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438" y="2350255"/>
            <a:ext cx="3208204" cy="4277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642" y="1340768"/>
            <a:ext cx="2420888" cy="2420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7190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«Бессмертный полк»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361352"/>
            <a:ext cx="3803915" cy="28529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3421058"/>
            <a:ext cx="3153460" cy="3145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4169" y="3441575"/>
            <a:ext cx="3123671" cy="31048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9868" y="1124744"/>
            <a:ext cx="2439728" cy="24338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1070" y="1151076"/>
            <a:ext cx="2332782" cy="232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71506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  учеников  нашей школы в митинге, посвященному 9 мая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412776"/>
            <a:ext cx="4734272" cy="3550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157" y="3284984"/>
            <a:ext cx="4475989" cy="33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1247" y="1412776"/>
            <a:ext cx="2843808" cy="21328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74356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России»</a:t>
            </a: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96752"/>
            <a:ext cx="2409732" cy="3212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8864" y="1556792"/>
            <a:ext cx="3976461" cy="3926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3260" y="3377613"/>
            <a:ext cx="2211710" cy="29489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92" y="1196751"/>
            <a:ext cx="1635646" cy="218086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245768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400" b="1" i="1" dirty="0" smtClean="0">
                <a:solidFill>
                  <a:srgbClr val="FF0000"/>
                </a:solidFill>
              </a:rPr>
              <a:t>«</a:t>
            </a:r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Патриотизм </a:t>
            </a: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есть любовь ко благу и славе Отечества и желание способствовать им во всех отношениях»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Н.М. Карамзин.</a:t>
            </a:r>
            <a:b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/>
              <a:t/>
            </a:r>
            <a:br>
              <a:rPr lang="ru-RU" sz="4000" dirty="0"/>
            </a:br>
            <a:endParaRPr lang="ru-RU" sz="40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700808"/>
            <a:ext cx="7043112" cy="3912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0479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352928" cy="3312368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школьников формируется с детского возраста - это 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верности своему Отечеству, готовности к выполнению гражданского долга и конституционных обязанностей по защите интересов Родины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Патриотическое воспитание направлено на формирование и развитие личности, обладающей качествами гражданина – патриота Родины и способной успешно выполнять гражданские обязанности в мирное и военное время.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438102"/>
            <a:ext cx="4176464" cy="3117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58170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352928" cy="331236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Патриотическое воспитание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является одной из важнейших составляющих воспитательного процесса</a:t>
            </a:r>
          </a:p>
          <a:p>
            <a:pPr algn="l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Его задачами являются:</a:t>
            </a:r>
          </a:p>
          <a:p>
            <a:pPr algn="l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-воспитание у детей и подростков любви к Родине и её историческому прошлому;</a:t>
            </a:r>
          </a:p>
          <a:p>
            <a:pPr algn="l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-формирование у воспитанников представления о России, как о многонациональном Отечестве, общем доме;</a:t>
            </a:r>
          </a:p>
          <a:p>
            <a:pPr algn="l"/>
            <a:r>
              <a:rPr lang="ru-RU" sz="2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-воспитание юного гражданина, здорового нравственно и физически, способного к защите Отечества.</a:t>
            </a:r>
            <a:endParaRPr lang="ru-RU" sz="2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99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5536" y="476672"/>
            <a:ext cx="8352928" cy="1296144"/>
          </a:xfrm>
        </p:spPr>
        <p:txBody>
          <a:bodyPr>
            <a:noAutofit/>
          </a:bodyPr>
          <a:lstStyle/>
          <a:p>
            <a:r>
              <a:rPr lang="ru-RU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Торжественная церемония поднятия флага</a:t>
            </a:r>
            <a:endParaRPr lang="ru-RU" sz="4000" b="1" i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2060848"/>
            <a:ext cx="3435846" cy="4581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16256"/>
            <a:ext cx="4189203" cy="4050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23497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знаний»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68760"/>
            <a:ext cx="2667744" cy="35569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700808"/>
            <a:ext cx="4392487" cy="32943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861048"/>
            <a:ext cx="3611893" cy="2708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293" y="4568528"/>
            <a:ext cx="2651787" cy="19888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8592" y="1124744"/>
            <a:ext cx="2189989" cy="1642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76407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«День учителя»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509120"/>
            <a:ext cx="3675900" cy="2067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711" y="1196752"/>
            <a:ext cx="4704523" cy="3528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008" y="1196752"/>
            <a:ext cx="3940960" cy="17641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3794" y="4545124"/>
            <a:ext cx="2712301" cy="2034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5" y="2564904"/>
            <a:ext cx="2794640" cy="2048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9760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Акция «Милосердие»</a:t>
            </a:r>
            <a:endParaRPr lang="ru-RU" sz="54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268760"/>
            <a:ext cx="2952353" cy="2952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3302978"/>
            <a:ext cx="4355976" cy="3266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268760"/>
            <a:ext cx="3600400" cy="2700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9989" y="3789040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380312" y="1124744"/>
            <a:ext cx="1440160" cy="3217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700221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«Вахта памяти»</a:t>
            </a:r>
            <a:endParaRPr lang="ru-RU" sz="4800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5" y="1172736"/>
            <a:ext cx="5353103" cy="24674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0146" y="3566136"/>
            <a:ext cx="6707830" cy="30918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64" y="1172736"/>
            <a:ext cx="3765412" cy="1738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2564" y="2636910"/>
            <a:ext cx="3528392" cy="16294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6103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18669</TotalTime>
  <Words>180</Words>
  <Application>Microsoft Office PowerPoint</Application>
  <PresentationFormat>Экран (4:3)</PresentationFormat>
  <Paragraphs>30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«День знаний»</vt:lpstr>
      <vt:lpstr>«День учителя»</vt:lpstr>
      <vt:lpstr>Акция «Милосердие»</vt:lpstr>
      <vt:lpstr>«Вахта памяти»</vt:lpstr>
      <vt:lpstr>«Казачий класс»</vt:lpstr>
      <vt:lpstr>«ЮнАрмия»</vt:lpstr>
      <vt:lpstr>Школьный музей</vt:lpstr>
      <vt:lpstr>Уроки мужества</vt:lpstr>
      <vt:lpstr>«Письмо Солдату»</vt:lpstr>
      <vt:lpstr>Гуманитарная помощь для участников СВО</vt:lpstr>
      <vt:lpstr>«День Неизвестного Солдата»</vt:lpstr>
      <vt:lpstr>Проведение классных часов, посвященных снятию блокады Ленинграда, Сталинградской битве</vt:lpstr>
      <vt:lpstr>Открытие месячника оборонно – массовой и военно – патриотической работы</vt:lpstr>
      <vt:lpstr>Книжные выставки</vt:lpstr>
      <vt:lpstr>«Смотр строя и песни»</vt:lpstr>
      <vt:lpstr>Конкурс рисунков и поделок, посвященных Дню Победы</vt:lpstr>
      <vt:lpstr>Акция «Бессмертный полк»</vt:lpstr>
      <vt:lpstr>Участие   учеников  нашей школы в митинге, посвященному 9 мая</vt:lpstr>
      <vt:lpstr>«День России»</vt:lpstr>
      <vt:lpstr>    «Патриотизм есть любовь ко благу и славе Отечества и желание способствовать им во всех отношениях» Н.М. Карамзин.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Alina 13 shool</dc:creator>
  <cp:lastModifiedBy>Alina 13 shool</cp:lastModifiedBy>
  <cp:revision>34</cp:revision>
  <dcterms:created xsi:type="dcterms:W3CDTF">2023-02-07T09:25:55Z</dcterms:created>
  <dcterms:modified xsi:type="dcterms:W3CDTF">2023-02-28T08:54:03Z</dcterms:modified>
</cp:coreProperties>
</file>