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7" r:id="rId4"/>
    <p:sldId id="278" r:id="rId5"/>
    <p:sldId id="286" r:id="rId6"/>
    <p:sldId id="279" r:id="rId7"/>
    <p:sldId id="287" r:id="rId8"/>
    <p:sldId id="288" r:id="rId9"/>
    <p:sldId id="290" r:id="rId10"/>
    <p:sldId id="289" r:id="rId11"/>
    <p:sldId id="273" r:id="rId12"/>
    <p:sldId id="284" r:id="rId13"/>
    <p:sldId id="275" r:id="rId14"/>
    <p:sldId id="283" r:id="rId15"/>
    <p:sldId id="29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54" autoAdjust="0"/>
  </p:normalViewPr>
  <p:slideViewPr>
    <p:cSldViewPr>
      <p:cViewPr>
        <p:scale>
          <a:sx n="77" d="100"/>
          <a:sy n="77" d="100"/>
        </p:scale>
        <p:origin x="-31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04664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ru-RU" sz="8900" b="1" dirty="0" smtClean="0"/>
              <a:t/>
            </a:r>
            <a:br>
              <a:rPr lang="ru-RU" sz="8900" b="1" dirty="0" smtClean="0"/>
            </a:br>
            <a:r>
              <a:rPr lang="ru-RU" sz="6700" b="1" dirty="0" smtClean="0"/>
              <a:t>Проект </a:t>
            </a:r>
            <a:br>
              <a:rPr lang="ru-RU" sz="6700" b="1" dirty="0" smtClean="0"/>
            </a:br>
            <a:r>
              <a:rPr lang="ru-RU" sz="6700" b="1" dirty="0" smtClean="0"/>
              <a:t>«Блокадный хлеб»</a:t>
            </a:r>
            <a:br>
              <a:rPr lang="ru-RU" sz="6700" b="1" dirty="0" smtClean="0"/>
            </a:b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636912"/>
            <a:ext cx="8424936" cy="3744416"/>
          </a:xfrm>
        </p:spPr>
        <p:txBody>
          <a:bodyPr>
            <a:noAutofit/>
          </a:bodyPr>
          <a:lstStyle/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Автор: Мещерякова Галина</a:t>
            </a:r>
            <a:r>
              <a:rPr lang="ru-RU" sz="2400" dirty="0" smtClean="0">
                <a:solidFill>
                  <a:schemeClr val="tx1"/>
                </a:solidFill>
              </a:rPr>
              <a:t>,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 ученица 1 класса </a:t>
            </a:r>
            <a:r>
              <a:rPr lang="ru-RU" sz="2400" dirty="0">
                <a:solidFill>
                  <a:schemeClr val="tx1"/>
                </a:solidFill>
              </a:rPr>
              <a:t>М</a:t>
            </a:r>
            <a:r>
              <a:rPr lang="ru-RU" sz="2400" dirty="0" smtClean="0">
                <a:solidFill>
                  <a:schemeClr val="tx1"/>
                </a:solidFill>
              </a:rPr>
              <a:t>ОУ начальная </a:t>
            </a:r>
          </a:p>
          <a:p>
            <a:pPr algn="r"/>
            <a:r>
              <a:rPr lang="ru-RU" sz="2400" dirty="0">
                <a:solidFill>
                  <a:schemeClr val="tx1"/>
                </a:solidFill>
              </a:rPr>
              <a:t>ш</a:t>
            </a:r>
            <a:r>
              <a:rPr lang="ru-RU" sz="2400" dirty="0" smtClean="0">
                <a:solidFill>
                  <a:schemeClr val="tx1"/>
                </a:solidFill>
              </a:rPr>
              <a:t>кола </a:t>
            </a:r>
            <a:r>
              <a:rPr lang="ru-RU" sz="2400" dirty="0" err="1" smtClean="0">
                <a:solidFill>
                  <a:schemeClr val="tx1"/>
                </a:solidFill>
              </a:rPr>
              <a:t>п.Горнокнязевск</a:t>
            </a: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Руководитель проекта: 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учитель начальных классов</a:t>
            </a:r>
          </a:p>
          <a:p>
            <a:pPr algn="r"/>
            <a:r>
              <a:rPr lang="ru-RU" sz="2400" b="1" dirty="0" err="1" smtClean="0">
                <a:solidFill>
                  <a:schemeClr val="tx1"/>
                </a:solidFill>
              </a:rPr>
              <a:t>Кладько</a:t>
            </a:r>
            <a:r>
              <a:rPr lang="ru-RU" sz="2400" b="1" dirty="0" smtClean="0">
                <a:solidFill>
                  <a:schemeClr val="tx1"/>
                </a:solidFill>
              </a:rPr>
              <a:t> Елена Михайловна</a:t>
            </a:r>
            <a:endParaRPr lang="ru-RU" sz="2400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п. Горнокнязевск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 2020 год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\\192.168.0.222\обменик\Документы общие\ФОТО\2019-2020\добровольцы\Галя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7" t="25521" r="36914"/>
          <a:stretch/>
        </p:blipFill>
        <p:spPr bwMode="auto">
          <a:xfrm>
            <a:off x="755576" y="2852936"/>
            <a:ext cx="2664296" cy="30243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Норма выдачи хлеба</a:t>
            </a:r>
            <a:endParaRPr lang="ru-RU" sz="3600" b="1" dirty="0"/>
          </a:p>
        </p:txBody>
      </p:sp>
      <p:pic>
        <p:nvPicPr>
          <p:cNvPr id="27652" name="Picture 4" descr=" &amp;Fcy;&amp;ocy;&amp;tcy;&amp;ocy; 58. &amp;Tcy;&amp;acy;&amp;kcy;&amp;icy;&amp;iecy; &amp;ocy;&amp;bcy;&amp;hardcy;&amp;yacy;&amp;vcy;&amp;lcy;&amp;iecy;&amp;ncy;&amp;icy;&amp;yacy; &amp;vcy;&amp;icy;&amp;scy;&amp;iecy;&amp;lcy;&amp;icy; &amp;vcy;&amp;ocy; &amp;vcy;&amp;scy;&amp;iecy;&amp;khcy; &amp;bcy;&amp;ucy;&amp;lcy;&amp;ocy;&amp;chcy;&amp;ncy;&amp;ycy;&amp;khcy; &amp;Lcy;&amp;iecy;&amp;ncy;&amp;icy;&amp;ncy;&amp;gcy;&amp;rcy;&amp;acy;&amp;dcy;&amp;acy;. 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47664" y="1124744"/>
            <a:ext cx="5688632" cy="416034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5008" y="5373216"/>
            <a:ext cx="89289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   Такие объявления висели </a:t>
            </a:r>
          </a:p>
          <a:p>
            <a:pPr algn="ctr"/>
            <a:r>
              <a:rPr lang="ru-RU" sz="3200" dirty="0" smtClean="0"/>
              <a:t>во всех булочных Ленинграда.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8969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3813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Дорога Жизни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437112"/>
            <a:ext cx="8229600" cy="171765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   Продукты и топливо в осаждённый </a:t>
            </a:r>
          </a:p>
          <a:p>
            <a:pPr>
              <a:buNone/>
            </a:pPr>
            <a:r>
              <a:rPr lang="ru-RU" dirty="0" smtClean="0"/>
              <a:t>    город доставляли по  Ладожскому озеру.</a:t>
            </a:r>
          </a:p>
          <a:p>
            <a:pPr>
              <a:buNone/>
            </a:pPr>
            <a:r>
              <a:rPr lang="ru-RU" dirty="0" smtClean="0"/>
              <a:t>    Этот путь назвали Дорогой Жизни. </a:t>
            </a:r>
            <a:endParaRPr lang="ru-RU" dirty="0"/>
          </a:p>
        </p:txBody>
      </p:sp>
      <p:pic>
        <p:nvPicPr>
          <p:cNvPr id="33796" name="Picture 4" descr="http://school3.vsevnet.ru/uploads/posts/1306704576_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527" y="1196752"/>
            <a:ext cx="3991205" cy="2880320"/>
          </a:xfrm>
          <a:prstGeom prst="rect">
            <a:avLst/>
          </a:prstGeom>
          <a:noFill/>
        </p:spPr>
      </p:pic>
      <p:pic>
        <p:nvPicPr>
          <p:cNvPr id="33798" name="Picture 6" descr="&amp;Bcy;&amp;lcy;&amp;ocy;&amp;kcy;&amp;acy;&amp;dcy;&amp;ncy;&amp;ycy;&amp;jcy; &amp;Lcy;&amp;iecy;&amp;ncy;&amp;icy;&amp;ncy;&amp;gcy;&amp;rcy;&amp;acy;&amp;dcy; - &amp;fcy;&amp;ocy;&amp;tcy;&amp;ocy; &amp;dcy;&amp;ocy;&amp;rcy;&amp;ocy;&amp;gcy;&amp;icy; &amp;zhcy;&amp;icy;&amp;zcy;&amp;ncy;&amp;icy;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499992" y="1196752"/>
            <a:ext cx="4320480" cy="2880320"/>
          </a:xfrm>
          <a:prstGeom prst="rect">
            <a:avLst/>
          </a:prstGeom>
          <a:noFill/>
        </p:spPr>
      </p:pic>
      <p:pic>
        <p:nvPicPr>
          <p:cNvPr id="6" name="Picture 4" descr="http://school3.vsevnet.ru/uploads/posts/1306704576_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9905" y="1196752"/>
            <a:ext cx="3991205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\\192.168.0.222\обменик\Кладько Е.М\Ленинград.Дорога жизни\IMG_20200128_11572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69946"/>
            <a:ext cx="2016224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\\192.168.0.222\обменик\Кладько Е.М\Ленинград.Дорога жизни\IMG_20200128_11554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69946"/>
            <a:ext cx="2376264" cy="360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\\192.168.0.222\обменик\Кладько Е.М\Ленинград.Дорога жизни\IMG_20200128_11515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3165"/>
            <a:ext cx="1440160" cy="2122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\\192.168.0.222\обменик\Кладько Е.М\Ленинград.Дорога жизни\IMG_20200128_14192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29000"/>
            <a:ext cx="4536504" cy="27363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197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22114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Значение хлеба в дни блокады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221088"/>
            <a:ext cx="8686800" cy="2448272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/>
              <a:t>       Наше поколение живёт в мирное время. Мы не знаем, что такое война и голод. Но рядом с нами живут люди, которые испытали все ужасы блокады. В осаждённом Ленинграде между хлебом и жизнью стоял знак равенства.</a:t>
            </a:r>
            <a:endParaRPr lang="ru-RU" dirty="0"/>
          </a:p>
        </p:txBody>
      </p:sp>
      <p:pic>
        <p:nvPicPr>
          <p:cNvPr id="4" name="Picture 4" descr="http://zagony.ru/uploads/posts/2010-02/1265188930_pic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23728" y="980728"/>
            <a:ext cx="4536504" cy="3182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44824"/>
            <a:ext cx="9001000" cy="4209331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12800" dirty="0" smtClean="0"/>
              <a:t>    </a:t>
            </a:r>
            <a:endParaRPr lang="ru-RU" sz="5600" dirty="0" smtClean="0"/>
          </a:p>
          <a:p>
            <a:pPr>
              <a:buNone/>
            </a:pPr>
            <a:r>
              <a:rPr lang="ru-RU" sz="9800" dirty="0" smtClean="0"/>
              <a:t>     </a:t>
            </a:r>
            <a:r>
              <a:rPr lang="ru-RU" sz="12800" dirty="0" smtClean="0"/>
              <a:t>Я вспоминаю хлеб блокадных лет,</a:t>
            </a:r>
            <a:br>
              <a:rPr lang="ru-RU" sz="12800" dirty="0" smtClean="0"/>
            </a:br>
            <a:r>
              <a:rPr lang="ru-RU" sz="12800" dirty="0" smtClean="0"/>
              <a:t>Который в детском доме нам давали.</a:t>
            </a:r>
            <a:br>
              <a:rPr lang="ru-RU" sz="12800" dirty="0" smtClean="0"/>
            </a:br>
            <a:r>
              <a:rPr lang="ru-RU" sz="12800" dirty="0" smtClean="0"/>
              <a:t>Не из муки он был - из наших бед,</a:t>
            </a:r>
            <a:br>
              <a:rPr lang="ru-RU" sz="12800" dirty="0" smtClean="0"/>
            </a:br>
            <a:r>
              <a:rPr lang="ru-RU" sz="12800" dirty="0" smtClean="0"/>
              <a:t>И что в него тогда только не клали!</a:t>
            </a:r>
          </a:p>
          <a:p>
            <a:pPr>
              <a:buNone/>
            </a:pPr>
            <a:endParaRPr lang="ru-RU" sz="12800" dirty="0" smtClean="0"/>
          </a:p>
          <a:p>
            <a:pPr>
              <a:buNone/>
            </a:pPr>
            <a:r>
              <a:rPr lang="ru-RU" sz="12800" dirty="0" smtClean="0"/>
              <a:t>    Хлеб был с мякиною, макухой и ботвой,</a:t>
            </a:r>
            <a:br>
              <a:rPr lang="ru-RU" sz="12800" dirty="0" smtClean="0"/>
            </a:br>
            <a:r>
              <a:rPr lang="ru-RU" sz="12800" dirty="0" smtClean="0"/>
              <a:t>С корой. Колючий так, что режет десна.</a:t>
            </a:r>
            <a:br>
              <a:rPr lang="ru-RU" sz="12800" dirty="0" smtClean="0"/>
            </a:br>
            <a:r>
              <a:rPr lang="ru-RU" sz="12800" dirty="0" smtClean="0"/>
              <a:t>Тяжелый, горький - с хвоей, лебедой,</a:t>
            </a:r>
            <a:br>
              <a:rPr lang="ru-RU" sz="12800" dirty="0" smtClean="0"/>
            </a:br>
            <a:r>
              <a:rPr lang="ru-RU" sz="12800" dirty="0" smtClean="0"/>
              <a:t>На праздник, очень редко - чистый просто.</a:t>
            </a:r>
          </a:p>
          <a:p>
            <a:pPr>
              <a:buNone/>
            </a:pPr>
            <a:endParaRPr lang="ru-RU" sz="5600" dirty="0" smtClean="0"/>
          </a:p>
          <a:p>
            <a:pPr>
              <a:buNone/>
            </a:pPr>
            <a:r>
              <a:rPr lang="ru-RU" sz="7400" i="1" dirty="0" smtClean="0"/>
              <a:t/>
            </a:r>
            <a:br>
              <a:rPr lang="ru-RU" sz="7400" i="1" dirty="0" smtClean="0"/>
            </a:br>
            <a:endParaRPr lang="ru-RU" sz="7400" dirty="0" smtClean="0"/>
          </a:p>
          <a:p>
            <a:pPr>
              <a:buNone/>
            </a:pPr>
            <a:endParaRPr lang="ru-RU" sz="7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88640"/>
            <a:ext cx="8568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600" b="1" dirty="0" smtClean="0"/>
              <a:t>Отрывок из стихотворения </a:t>
            </a:r>
          </a:p>
          <a:p>
            <a:pPr algn="ctr">
              <a:buNone/>
            </a:pPr>
            <a:r>
              <a:rPr lang="ru-RU" sz="3600" b="1" dirty="0" smtClean="0"/>
              <a:t>Лидии Тимофеевны </a:t>
            </a:r>
            <a:r>
              <a:rPr lang="ru-RU" sz="3600" b="1" dirty="0" err="1" smtClean="0"/>
              <a:t>Хямеляниной</a:t>
            </a:r>
            <a:r>
              <a:rPr lang="ru-RU" sz="3600" b="1" dirty="0" smtClean="0"/>
              <a:t> </a:t>
            </a:r>
          </a:p>
          <a:p>
            <a:pPr algn="ctr">
              <a:buNone/>
            </a:pPr>
            <a:r>
              <a:rPr lang="ru-RU" sz="3600" b="1" dirty="0" smtClean="0"/>
              <a:t>«Блокадный хлеб»</a:t>
            </a:r>
          </a:p>
        </p:txBody>
      </p:sp>
    </p:spTree>
    <p:extLst>
      <p:ext uri="{BB962C8B-B14F-4D97-AF65-F5344CB8AC3E}">
        <p14:creationId xmlns:p14="http://schemas.microsoft.com/office/powerpoint/2010/main" val="3147372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612577" y="-171400"/>
            <a:ext cx="9729081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17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29600" cy="54006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>Гипотеза:</a:t>
            </a:r>
            <a:r>
              <a:rPr lang="ru-RU" sz="3100" dirty="0" smtClean="0"/>
              <a:t> предполагаю, что блокадный хлеб был мало похож на современный по своему составу. </a:t>
            </a:r>
            <a:br>
              <a:rPr lang="ru-RU" sz="3100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Цель: </a:t>
            </a:r>
            <a:r>
              <a:rPr lang="ru-RU" sz="3100" dirty="0" smtClean="0"/>
              <a:t> узнать, каким был блокадный хлеб, и что он значил для ленинградцев.</a:t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1" dirty="0" smtClean="0"/>
              <a:t>Задачи:</a:t>
            </a:r>
            <a:br>
              <a:rPr lang="ru-RU" sz="3100" b="1" dirty="0" smtClean="0"/>
            </a:br>
            <a:r>
              <a:rPr lang="ru-RU" sz="3100" dirty="0" smtClean="0"/>
              <a:t>1. Изучить литературу и  ресурсы Интернет о блокадном хлебе.</a:t>
            </a:r>
            <a:br>
              <a:rPr lang="ru-RU" sz="3100" dirty="0" smtClean="0"/>
            </a:br>
            <a:r>
              <a:rPr lang="ru-RU" sz="3100" dirty="0" smtClean="0"/>
              <a:t>2. Узнать состав хлеба в осаждённом Ленинграде.</a:t>
            </a:r>
            <a:br>
              <a:rPr lang="ru-RU" sz="3100" dirty="0" smtClean="0"/>
            </a:br>
            <a:r>
              <a:rPr lang="ru-RU" sz="3100" dirty="0" smtClean="0"/>
              <a:t>3. Попробовать вместе с мамой испечь блокадный хлеб.</a:t>
            </a:r>
            <a:br>
              <a:rPr lang="ru-RU" sz="3100" dirty="0" smtClean="0"/>
            </a:br>
            <a:r>
              <a:rPr lang="ru-RU" sz="3100" dirty="0" smtClean="0"/>
              <a:t>4. Подготовить презентацию в сотрудничестве </a:t>
            </a:r>
            <a:br>
              <a:rPr lang="ru-RU" sz="3100" dirty="0" smtClean="0"/>
            </a:br>
            <a:r>
              <a:rPr lang="ru-RU" sz="3100" dirty="0" smtClean="0"/>
              <a:t>с учителем.</a:t>
            </a:r>
            <a:br>
              <a:rPr lang="ru-RU" sz="31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293095"/>
            <a:ext cx="8733656" cy="2088233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/>
              <a:t> </a:t>
            </a:r>
            <a:r>
              <a:rPr lang="ru-RU" dirty="0"/>
              <a:t>2020 год – год 75 – </a:t>
            </a:r>
            <a:r>
              <a:rPr lang="ru-RU" dirty="0" err="1"/>
              <a:t>летия</a:t>
            </a:r>
            <a:r>
              <a:rPr lang="ru-RU" dirty="0"/>
              <a:t> Победы в Великой Отечественной войне! Указом Президента Российской Федерации объявлен Годом памяти и славы. 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Мы </a:t>
            </a:r>
            <a:r>
              <a:rPr lang="ru-RU" dirty="0"/>
              <a:t>- подрастающее поколение,  не в праве забывать об этих днях! </a:t>
            </a:r>
            <a:endParaRPr lang="ru-RU" sz="2800" dirty="0"/>
          </a:p>
        </p:txBody>
      </p:sp>
      <p:pic>
        <p:nvPicPr>
          <p:cNvPr id="5" name="Рисунок 4" descr="C:\Users\Lector\Desktop\upld_2746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6632"/>
            <a:ext cx="3347814" cy="39541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333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895449"/>
            <a:ext cx="8733656" cy="155788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 smtClean="0"/>
              <a:t>       В историю нашей страны навечно вписаны дни воинских побед. Битва за Москву, за Сталинград, Курская битва…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5" name="Содержимое 2" descr="1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915816" y="2636913"/>
            <a:ext cx="3204477" cy="21602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Содержимое 2" descr="1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38875" y="336861"/>
            <a:ext cx="3129292" cy="23000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Содержимое 2" descr="2а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508104" y="354044"/>
            <a:ext cx="3183496" cy="226568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5706217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661248"/>
            <a:ext cx="8733656" cy="7920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>
                <a:solidFill>
                  <a:srgbClr val="FF0000"/>
                </a:solidFill>
              </a:rPr>
              <a:t>Б</a:t>
            </a:r>
            <a:r>
              <a:rPr lang="ru-RU" sz="4000" dirty="0" smtClean="0">
                <a:solidFill>
                  <a:srgbClr val="FF0000"/>
                </a:solidFill>
              </a:rPr>
              <a:t>локада Ленинграда 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9" name="Рисунок 8" descr="C:\Users\Lector\Desktop\260168242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2880320" cy="23762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 descr="C:\Users\Lector\Desktop\regnum_picture_1473097093246460_normal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705" y="548680"/>
            <a:ext cx="2728711" cy="23762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Рисунок 12" descr="C:\Users\Lector\Desktop\0_9d773_e98593e8_orig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01008"/>
            <a:ext cx="2880320" cy="21602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" name="Рисунок 14" descr="C:\Users\Lector\Desktop\hello_html_5b6d8604 (1)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705" y="3479023"/>
            <a:ext cx="2728711" cy="21102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" name="Рисунок 15" descr="C:\Users\Lector\Desktop\6954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783809"/>
            <a:ext cx="2815905" cy="27973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04646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56992"/>
            <a:ext cx="8733656" cy="3057203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/>
              <a:t>       </a:t>
            </a:r>
            <a:r>
              <a:rPr lang="ru-RU" sz="3500" dirty="0" smtClean="0"/>
              <a:t>В Музее хлеба можно увидеть хлеб, выпеченный по блокадной рецептуре. Он сильно отличается от того, который мы привыкли есть за обедом. Выпекали его только из ржаной муки с различными добавками.</a:t>
            </a:r>
            <a:endParaRPr lang="ru-RU" sz="3500" dirty="0"/>
          </a:p>
        </p:txBody>
      </p:sp>
      <p:pic>
        <p:nvPicPr>
          <p:cNvPr id="5" name="Picture 2" descr="http://electronic77.ru/files/2009/10/s630014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43808" y="260648"/>
            <a:ext cx="3024336" cy="3024336"/>
          </a:xfrm>
          <a:prstGeom prst="rect">
            <a:avLst/>
          </a:prstGeom>
          <a:noFill/>
        </p:spPr>
      </p:pic>
      <p:pic>
        <p:nvPicPr>
          <p:cNvPr id="4" name="Picture 2" descr="http://electronic77.ru/files/2009/10/s630014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43808" y="260648"/>
            <a:ext cx="3024336" cy="30243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3562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ector\Desktop\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74" y="476672"/>
            <a:ext cx="8124395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174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512" y="0"/>
            <a:ext cx="8579296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Хлебная карточка на ноябрь 1941 года</a:t>
            </a:r>
            <a:endParaRPr lang="ru-RU" sz="3600" b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51520" y="4365104"/>
            <a:ext cx="8640960" cy="212109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dirty="0" smtClean="0"/>
              <a:t>       </a:t>
            </a:r>
            <a:r>
              <a:rPr lang="ru-RU" sz="3500" dirty="0" smtClean="0"/>
              <a:t>Так выглядела хлебная карточка ноября 1941-го года. При утере карточка не возобновлялась. Её потеря была равнозначна смертельному приговору. </a:t>
            </a:r>
            <a:endParaRPr lang="ru-RU" sz="3500" dirty="0"/>
          </a:p>
        </p:txBody>
      </p:sp>
      <p:pic>
        <p:nvPicPr>
          <p:cNvPr id="4" name="Picture 8" descr="&amp;KHcy;&amp;lcy;&amp;iecy;&amp;bcy;&amp;ncy;&amp;acy;&amp;yacy; &amp;kcy;&amp;acy;&amp;rcy;&amp;tcy;&amp;ocy;&amp;chcy;&amp;kcy;&amp;acy; &amp;vcy;&amp;rcy;&amp;iecy;&amp;mcy;&amp;iecy;&amp;ncy; &amp;vcy;&amp;ocy;&amp;jcy;&amp;ncy;&amp;ycy;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627784" y="1052736"/>
            <a:ext cx="3789597" cy="31683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5237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79512" y="116632"/>
            <a:ext cx="8784976" cy="147002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ea typeface="Calibri" pitchFamily="34" charset="0"/>
                <a:cs typeface="Times New Roman" pitchFamily="18" charset="0"/>
              </a:rPr>
              <a:t>Бедный ленинградский ломтик хлеба — </a:t>
            </a:r>
            <a:br>
              <a:rPr lang="ru-RU" sz="3600" b="1" dirty="0" smtClean="0">
                <a:ea typeface="Calibri" pitchFamily="34" charset="0"/>
                <a:cs typeface="Times New Roman" pitchFamily="18" charset="0"/>
              </a:rPr>
            </a:br>
            <a:r>
              <a:rPr lang="ru-RU" sz="3600" b="1" dirty="0" smtClean="0">
                <a:ea typeface="Calibri" pitchFamily="34" charset="0"/>
                <a:cs typeface="Times New Roman" pitchFamily="18" charset="0"/>
              </a:rPr>
              <a:t>Он почти не весит на руке…</a:t>
            </a:r>
            <a:endParaRPr lang="ru-RU" sz="3600" b="1" dirty="0"/>
          </a:p>
        </p:txBody>
      </p:sp>
      <p:pic>
        <p:nvPicPr>
          <p:cNvPr id="6146" name="Picture 2" descr="http://www.kp.crimea.ua/uploads/assets/blok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518106" y="1556792"/>
            <a:ext cx="2366262" cy="302433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3040" y="4797152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cs typeface="Times New Roman" pitchFamily="18" charset="0"/>
              </a:rPr>
              <a:t>   Ленинградцы стояли в очереди, чтобы получить блокадный кусочек хлеба – </a:t>
            </a:r>
          </a:p>
          <a:p>
            <a:r>
              <a:rPr lang="ru-RU" sz="3200" dirty="0" smtClean="0">
                <a:cs typeface="Times New Roman" pitchFamily="18" charset="0"/>
              </a:rPr>
              <a:t>125 граммов на весь день.</a:t>
            </a:r>
            <a:endParaRPr lang="ru-RU" sz="3200" dirty="0"/>
          </a:p>
        </p:txBody>
      </p:sp>
      <p:pic>
        <p:nvPicPr>
          <p:cNvPr id="9" name="Picture 2" descr="http://history.sgu.ru/img/x1-037_1.jpg?q=rus_hist/img/x1-037_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11560" y="1628800"/>
            <a:ext cx="4542042" cy="29523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46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фициальная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1287</TotalTime>
  <Words>267</Words>
  <Application>Microsoft Office PowerPoint</Application>
  <PresentationFormat>Экран (4:3)</PresentationFormat>
  <Paragraphs>37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Проект  «Блокадный хлеб» </vt:lpstr>
      <vt:lpstr>Гипотеза: предполагаю, что блокадный хлеб был мало похож на современный по своему составу.   Цель:  узнать, каким был блокадный хлеб, и что он значил для ленинградцев.  Задачи: 1. Изучить литературу и  ресурсы Интернет о блокадном хлебе. 2. Узнать состав хлеба в осаждённом Ленинграде. 3. Попробовать вместе с мамой испечь блокадный хлеб. 4. Подготовить презентацию в сотрудничестве  с учителем.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Хлебная карточка на ноябрь 1941 года</vt:lpstr>
      <vt:lpstr>Бедный ленинградский ломтик хлеба —  Он почти не весит на руке…</vt:lpstr>
      <vt:lpstr>Норма выдачи хлеба</vt:lpstr>
      <vt:lpstr>Дорога Жизни</vt:lpstr>
      <vt:lpstr>Презентация PowerPoint</vt:lpstr>
      <vt:lpstr>Значение хлеба в дни блокады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Блокадный хлеб </dc:title>
  <cp:lastModifiedBy>Lector</cp:lastModifiedBy>
  <cp:revision>126</cp:revision>
  <dcterms:modified xsi:type="dcterms:W3CDTF">2020-01-30T12:08:19Z</dcterms:modified>
</cp:coreProperties>
</file>