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A8824F-CA67-424B-A8E6-07ED567E8A22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1F78497-9B6D-4DC7-A222-43F782CF28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Связь методики преподавания немецкого языка с другими науками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Подготовила </a:t>
            </a:r>
          </a:p>
          <a:p>
            <a:r>
              <a:rPr lang="ru-RU" dirty="0" smtClean="0"/>
              <a:t>учитель иностранных языков </a:t>
            </a:r>
          </a:p>
          <a:p>
            <a:r>
              <a:rPr lang="ru-RU" dirty="0" smtClean="0"/>
              <a:t>МБОУ «Каменская СОШ»</a:t>
            </a:r>
          </a:p>
          <a:p>
            <a:r>
              <a:rPr lang="ru-RU" dirty="0" smtClean="0"/>
              <a:t>Мальцева Т.И.</a:t>
            </a:r>
            <a:endParaRPr lang="ru-RU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/>
              <a:t>Общая психология</a:t>
            </a:r>
            <a:r>
              <a:rPr lang="ru-RU" dirty="0" smtClean="0"/>
              <a:t>, изучающая общие закономерности психической деятельности взрослого нормального человека, является основой для понимания тех психических процессов, которые происходят при овладении иностранным языком и использовании его. </a:t>
            </a:r>
          </a:p>
          <a:p>
            <a:pPr algn="just"/>
            <a:r>
              <a:rPr lang="ru-RU" b="1" dirty="0" smtClean="0"/>
              <a:t>Возрастная психология</a:t>
            </a:r>
            <a:r>
              <a:rPr lang="ru-RU" dirty="0" smtClean="0"/>
              <a:t> изучает закономерности психического развития человека, становления психических процессов памяти, мышления, воображения, чувств и психических свойств личности. Возрастная психология помогает определить в обучении содержание, методы, приемы работы и организовать занятия с учетом возрастных особенностей учащихся. </a:t>
            </a:r>
          </a:p>
          <a:p>
            <a:pPr algn="just"/>
            <a:r>
              <a:rPr lang="ru-RU" b="1" dirty="0" smtClean="0"/>
              <a:t>Психология речи</a:t>
            </a:r>
            <a:r>
              <a:rPr lang="ru-RU" dirty="0" smtClean="0"/>
              <a:t> исследует процессы овладения и владения речью, взаимосвязь внешней, внутренней речи и внутреннего проговаривания, свойства вербальной памяти, закономерности устного и письменного общения, связь речевых и неречевых действий.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 smtClean="0"/>
              <a:t>Методика преподавания иностранных языков учитывает данные </a:t>
            </a:r>
            <a:r>
              <a:rPr lang="ru-RU" b="1" dirty="0" smtClean="0"/>
              <a:t>физиологии </a:t>
            </a:r>
            <a:r>
              <a:rPr lang="ru-RU" dirty="0" smtClean="0"/>
              <a:t>высшей нервной деятельности о входных и выходных системах мозга, обеспечивающих речь. Данные физиологии имеют непосредственное отношение к проблеме формирования навыков и умений.</a:t>
            </a:r>
          </a:p>
          <a:p>
            <a:pPr algn="just"/>
            <a:r>
              <a:rPr lang="ru-RU" b="1" dirty="0" smtClean="0"/>
              <a:t>Психолингвистика</a:t>
            </a:r>
            <a:r>
              <a:rPr lang="ru-RU" dirty="0" smtClean="0"/>
              <a:t> -- отрасль языкознания, которая изучает процессы речи с точки зрения соответствия содержания высказывания коммуникативному замыслу.</a:t>
            </a:r>
          </a:p>
          <a:p>
            <a:pPr algn="just"/>
            <a:r>
              <a:rPr lang="ru-RU" dirty="0" smtClean="0"/>
              <a:t>В настоящее время методика все шире использует данные естественных и точных наук. Научные данные </a:t>
            </a:r>
            <a:r>
              <a:rPr lang="ru-RU" b="1" dirty="0" smtClean="0"/>
              <a:t>информатики</a:t>
            </a:r>
            <a:r>
              <a:rPr lang="ru-RU" dirty="0" smtClean="0"/>
              <a:t> позволяют определить количество сведений в сообщении, функциональную нагрузку того или иного языкового материала в том или ином виде речевой деятельности и уяснить причины потери информации при речевом общении.</a:t>
            </a:r>
          </a:p>
          <a:p>
            <a:pPr algn="just"/>
            <a:r>
              <a:rPr lang="ru-RU" dirty="0" smtClean="0"/>
              <a:t>Некоторые положения </a:t>
            </a:r>
            <a:r>
              <a:rPr lang="ru-RU" b="1" dirty="0" smtClean="0"/>
              <a:t>кибернетики </a:t>
            </a:r>
            <a:r>
              <a:rPr lang="ru-RU" dirty="0" smtClean="0"/>
              <a:t>могут быть использованы в управлении процессом обучения иностранным языкам. Обучение иностранному языку следует строить как целостную систему, элементы которой эффективно функционируют при наличии постоянной обратной связи. методика преподавание наука обучение</a:t>
            </a:r>
          </a:p>
          <a:p>
            <a:pPr algn="just"/>
            <a:r>
              <a:rPr lang="ru-RU" dirty="0" smtClean="0"/>
              <a:t>Большую перспективу для практики обучения иностранным языкам с помощью обучающей техники должна представить совершенно новая отрасль лингвистики -- </a:t>
            </a:r>
            <a:r>
              <a:rPr lang="ru-RU" b="1" dirty="0" smtClean="0"/>
              <a:t>инженерная лингвистика.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Следует обратить внимание и на значение усиленно развивающейся в последнее время </a:t>
            </a:r>
            <a:r>
              <a:rPr lang="ru-RU" b="1" dirty="0" smtClean="0"/>
              <a:t>лингвистики текста</a:t>
            </a:r>
            <a:r>
              <a:rPr lang="ru-RU" dirty="0" smtClean="0"/>
              <a:t>, теоретические решения которой могут сыграть важную роль в существенном повышении эффективности обучения чтению на иностранном языке литературы различных стилей и жанров.</a:t>
            </a:r>
          </a:p>
          <a:p>
            <a:pPr algn="just"/>
            <a:r>
              <a:rPr lang="ru-RU" b="1" dirty="0" smtClean="0"/>
              <a:t>Таким образом</a:t>
            </a:r>
            <a:r>
              <a:rPr lang="ru-RU" dirty="0" smtClean="0"/>
              <a:t>, без тщательно разработанной лингвистической основы не может быть создана ни одна сколько-нибудь солидная методика обучения иностранному языку. Рассмотренные вопросы, убедительно подчеркивают значение теории для современного преподавания, раскрывают сущность методики и ее основных категорий, а также подчеркивают наличие связей между методикой и смежными науками, что обеспечивает более быстрое развитие методики как теории обучения и как науки.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преподавания немецкого языка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Став самостоятельной наукой, методика обучения иностранным языкам не стала наукой, лишенной связи с так называемыми смежными науками. Это было бы невозможно. </a:t>
            </a:r>
          </a:p>
          <a:p>
            <a:pPr algn="just"/>
            <a:r>
              <a:rPr lang="ru-RU" dirty="0" smtClean="0"/>
              <a:t>Ф. Энгельс, который совершенно справедливо рассматривал науку как отражение форм движения, писал по этому поводу: «Подобно тому как одна форма движения развивается из другой, так и отражения этих форм, различные науки, должны с необходимостью вытекать одна из другой»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Liza\Desktop\курсы\slide-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751586" cy="6048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Liza\Desktop\курсы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7978667" cy="5767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преподавания немецкого языка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 smtClean="0"/>
              <a:t>Методика обучения иностранным языкам как самостоятельная педагогическая наука в то же время связана с другими науками и использует обнаруженные ими факты и закономерности. В наиболее тесной связи с методикой находятся лингвистика, психология, психолингвистика, педагогика, социология, страноведение и они являются </a:t>
            </a:r>
            <a:r>
              <a:rPr lang="ru-RU" b="1" dirty="0" smtClean="0"/>
              <a:t>базовыми</a:t>
            </a:r>
            <a:r>
              <a:rPr lang="ru-RU" dirty="0" smtClean="0"/>
              <a:t> для методики науками.</a:t>
            </a:r>
          </a:p>
          <a:p>
            <a:pPr algn="just"/>
            <a:r>
              <a:rPr lang="ru-RU" dirty="0" smtClean="0"/>
              <a:t>Развитие методики осуществляется в неразрывной связи с другими науками в основном гуманитарного профиля, в частности, с философией, логикой, педагогикой, с различными науками лингвистического цикла.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Почему именно эти науки в первую очередь влияют на методику преподавания и непосредственно с ней связаны? Это объясняется не чем иным, как сущностью самой методической науки. Если речь идет о методике, то центр нашего интереса сосредоточен, во-первых, на процессе обучения, который не может осуществляться без учета педагогических и психологических закономерностей, обусловливающих необходимую рациональность учебной деятельности; а, во-вторых, на материале самого предмета, самого объекта изучения, т. е. иностранного языка, природу и закономерности развития которого поясняет лингвистика.</a:t>
            </a:r>
          </a:p>
          <a:p>
            <a:pPr algn="just"/>
            <a:r>
              <a:rPr lang="ru-RU" dirty="0" smtClean="0"/>
              <a:t>Методологическую основу обучения иностранным языкам составляет </a:t>
            </a:r>
            <a:r>
              <a:rPr lang="ru-RU" b="1" dirty="0" smtClean="0"/>
              <a:t>философия</a:t>
            </a:r>
            <a:r>
              <a:rPr lang="ru-RU" i="1" dirty="0" smtClean="0"/>
              <a:t>.</a:t>
            </a:r>
            <a:r>
              <a:rPr lang="ru-RU" dirty="0" smtClean="0"/>
              <a:t> Методика учитывает ее положения о единстве языка и мышления, языка и общества, о формах познания действительности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b="1" dirty="0" smtClean="0"/>
              <a:t>Логика </a:t>
            </a:r>
            <a:r>
              <a:rPr lang="ru-RU" dirty="0" smtClean="0"/>
              <a:t>-- наука об общих законах и приемах человеческого мышления, применение которых в процессе размышления и познания обеспечивает овладение объективной истиной. В процессе обучения речи на иностранном языке чрезвычайно важно учитывать эти законы, опираться на них в поисках новых методических приемов.</a:t>
            </a:r>
          </a:p>
          <a:p>
            <a:pPr algn="just"/>
            <a:r>
              <a:rPr lang="ru-RU" b="1" dirty="0" smtClean="0"/>
              <a:t>Педагогика </a:t>
            </a:r>
            <a:r>
              <a:rPr lang="ru-RU" dirty="0" smtClean="0"/>
              <a:t>распространяет на методику свои основные положения теории воспитания, обучения и образования, воплощенные в педагогических принципах.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b="1" dirty="0" smtClean="0"/>
              <a:t>Общее языкознание</a:t>
            </a:r>
            <a:r>
              <a:rPr lang="ru-RU" dirty="0" smtClean="0"/>
              <a:t> составляет научную основу методики, так как оно исследует систему разных языков, их взаимовлияние, структуру речи.</a:t>
            </a:r>
          </a:p>
          <a:p>
            <a:pPr algn="just"/>
            <a:r>
              <a:rPr lang="ru-RU" b="1" dirty="0" smtClean="0"/>
              <a:t>Частное языкознание</a:t>
            </a:r>
            <a:r>
              <a:rPr lang="ru-RU" dirty="0" smtClean="0"/>
              <a:t> предоставляет в распоряжение методики данные о системе родного и изучаемого иностранного языков. Сопоставление систем языков и нормы реализации системы в речи дает возможность определить конкретные трудности в овладении тем или иным языком. </a:t>
            </a:r>
            <a:r>
              <a:rPr lang="ru-RU" b="1" dirty="0" smtClean="0"/>
              <a:t>Страноведение</a:t>
            </a:r>
            <a:r>
              <a:rPr lang="ru-RU" dirty="0" smtClean="0"/>
              <a:t> дает представление о социально-экономическом положении народа, язык которого изучается; о его истории, географии, этнографии и духовном богатстве; о нравах, обычаях, традициях, присущих данному народу и связанных с ними языковых реалиях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Связь методики с другими науками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/>
              <a:t>Социолингвистика</a:t>
            </a:r>
            <a:r>
              <a:rPr lang="ru-RU" dirty="0" smtClean="0"/>
              <a:t>, изучающая причинные связи между языком и явлениями общественной жизни, выявляет функциональную нагрузку языка в разных социальных и профессиональных сферах применения его, что служит основанием для выбора объектов изучения. Социолингвистика описывает экстралингвистические средства, используемые носителями языка в разных ситуациях общения.</a:t>
            </a:r>
          </a:p>
          <a:p>
            <a:pPr algn="just"/>
            <a:r>
              <a:rPr lang="ru-RU" b="1" dirty="0" smtClean="0"/>
              <a:t>Математическая лингвистика</a:t>
            </a:r>
            <a:r>
              <a:rPr lang="ru-RU" dirty="0" smtClean="0"/>
              <a:t> -- отрасль языкознания, изучающая применение математических методов в исследовании языка и речи. Данные математической лингвистики применяются при проведении экспериментов в методике.</a:t>
            </a:r>
          </a:p>
          <a:p>
            <a:pPr algn="just"/>
            <a:r>
              <a:rPr lang="ru-RU" b="1" dirty="0" smtClean="0"/>
              <a:t>Психология </a:t>
            </a:r>
            <a:r>
              <a:rPr lang="ru-RU" dirty="0" smtClean="0"/>
              <a:t>-- наука о закономерностях развития и формах психической деятельности (психики) живых существ -- имеет непосредственное отношение ко всем педагогическим дисциплинам. Взаимопроникновение психологии и методики преподавания иностранных языков особенно ощутимо в общей психологии, психологии речи, возрастной, педагогической психологии, психологии труда. 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206</TotalTime>
  <Words>473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Связь методики преподавания немецкого языка с другими науками</vt:lpstr>
      <vt:lpstr>Связь методики преподавания немецкого языка с другими науками</vt:lpstr>
      <vt:lpstr>Слайд 3</vt:lpstr>
      <vt:lpstr>Слайд 4</vt:lpstr>
      <vt:lpstr>Связь методики преподавания немецкого языка с другими науками</vt:lpstr>
      <vt:lpstr>Связь методики с другими науками</vt:lpstr>
      <vt:lpstr>Связь методики с другими науками</vt:lpstr>
      <vt:lpstr>Связь методики с другими науками </vt:lpstr>
      <vt:lpstr>Связь методики с другими науками </vt:lpstr>
      <vt:lpstr>Связь методики с другими науками</vt:lpstr>
      <vt:lpstr>Связь методики с другими науками</vt:lpstr>
      <vt:lpstr>Связь методики с другими науками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Связь методики преподавания немецкого языка с другими науками</dc:title>
  <dc:creator>Admin</dc:creator>
  <cp:lastModifiedBy>Admin</cp:lastModifiedBy>
  <cp:revision>22</cp:revision>
  <dcterms:created xsi:type="dcterms:W3CDTF">2021-12-06T16:01:26Z</dcterms:created>
  <dcterms:modified xsi:type="dcterms:W3CDTF">2021-12-06T19:28:43Z</dcterms:modified>
</cp:coreProperties>
</file>