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89" r:id="rId4"/>
    <p:sldId id="270" r:id="rId5"/>
    <p:sldId id="291" r:id="rId6"/>
    <p:sldId id="271" r:id="rId7"/>
    <p:sldId id="274" r:id="rId8"/>
    <p:sldId id="272" r:id="rId9"/>
    <p:sldId id="275" r:id="rId10"/>
    <p:sldId id="276" r:id="rId11"/>
    <p:sldId id="277" r:id="rId12"/>
    <p:sldId id="278" r:id="rId13"/>
    <p:sldId id="279" r:id="rId14"/>
    <p:sldId id="296" r:id="rId15"/>
    <p:sldId id="297" r:id="rId16"/>
    <p:sldId id="298" r:id="rId17"/>
    <p:sldId id="299" r:id="rId18"/>
    <p:sldId id="280" r:id="rId19"/>
    <p:sldId id="281" r:id="rId20"/>
    <p:sldId id="292" r:id="rId21"/>
    <p:sldId id="282" r:id="rId22"/>
    <p:sldId id="283" r:id="rId23"/>
    <p:sldId id="284" r:id="rId24"/>
    <p:sldId id="285" r:id="rId25"/>
    <p:sldId id="286" r:id="rId26"/>
    <p:sldId id="288" r:id="rId27"/>
    <p:sldId id="294" r:id="rId28"/>
    <p:sldId id="295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990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10001"/>
            </a:srgb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2F089-1C75-4912-82A5-547861D98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AD1A0-71A2-4D76-8F5A-495D9091C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B63F0-09FE-405F-AC92-7127482CE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5A88A-81E2-4E05-95DD-0E65CD64A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3367C-1784-4956-9CC1-799979BBF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15FEA-2FD5-45CF-832A-DA49BDDF1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4C7C9-2011-4392-BA3A-66A06E0A1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5CBA4-C2B5-424E-865C-1C101A103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EB3B-6144-4813-9BC6-AC8368525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91463-BFAF-4749-B451-983DB455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6E6D6-A497-49E8-B339-AEDC11F55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FEFCA91B-3E64-4B2B-AED9-2ED0356A9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42;&#1080;&#1076;&#1077;&#1086;%20.&#1087;&#1088;&#1086;&#1077;&#1082;&#1090;\1.%20&#1048;&#1074;&#1091;&#1096;&#1082;&#1072;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42;&#1080;&#1076;&#1077;&#1086;%20.&#1087;&#1088;&#1086;&#1077;&#1082;&#1090;\2.&#1060;&#1080;&#1088;&#1086;&#1074;&#1095;&#1072;&#1085;&#1082;&#1072;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42;&#1080;&#1076;&#1077;&#1086;%20.&#1087;&#1088;&#1086;&#1077;&#1082;&#1090;\3&#1072;%20&#1056;&#1086;&#1076;&#1085;&#1080;&#1082;&#1080;.avi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6;&#1072;&#1073;&#1086;&#1095;&#1080;&#1081;%20&#1089;&#1090;&#1086;&#1083;\&#1042;&#1080;&#1076;&#1077;&#1086;%20.&#1087;&#1088;&#1086;&#1077;&#1082;&#1090;\4&#1072;.avi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38" y="357188"/>
            <a:ext cx="7772400" cy="857250"/>
          </a:xfrm>
          <a:solidFill>
            <a:srgbClr val="FFFFFF">
              <a:alpha val="10196"/>
            </a:srgbClr>
          </a:solidFill>
        </p:spPr>
        <p:txBody>
          <a:bodyPr/>
          <a:lstStyle/>
          <a:p>
            <a:pPr eaLnBrk="1" hangingPunct="1"/>
            <a:r>
              <a:rPr lang="ru-RU" sz="3600" smtClean="0"/>
              <a:t>Русская песня – душа народа.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572000"/>
            <a:ext cx="6557963" cy="2000250"/>
          </a:xfrm>
          <a:noFill/>
        </p:spPr>
        <p:txBody>
          <a:bodyPr/>
          <a:lstStyle/>
          <a:p>
            <a:pPr algn="l" eaLnBrk="1" hangingPunct="1"/>
            <a:r>
              <a:rPr lang="ru-RU" sz="2400" smtClean="0">
                <a:solidFill>
                  <a:srgbClr val="002060"/>
                </a:solidFill>
              </a:rPr>
              <a:t>МОУ Фировская СОШ</a:t>
            </a:r>
          </a:p>
          <a:p>
            <a:pPr algn="l" eaLnBrk="1" hangingPunct="1"/>
            <a:r>
              <a:rPr lang="ru-RU" sz="2400" smtClean="0">
                <a:solidFill>
                  <a:srgbClr val="002060"/>
                </a:solidFill>
              </a:rPr>
              <a:t>Классный руководитель</a:t>
            </a:r>
          </a:p>
          <a:p>
            <a:pPr algn="l" eaLnBrk="1" hangingPunct="1"/>
            <a:r>
              <a:rPr lang="ru-RU" sz="2400" smtClean="0">
                <a:solidFill>
                  <a:srgbClr val="002060"/>
                </a:solidFill>
              </a:rPr>
              <a:t> Ландграф Г.В.</a:t>
            </a:r>
          </a:p>
          <a:p>
            <a:pPr algn="l" eaLnBrk="1" hangingPunct="1"/>
            <a:r>
              <a:rPr lang="ru-RU" sz="2400" smtClean="0">
                <a:solidFill>
                  <a:srgbClr val="002060"/>
                </a:solidFill>
              </a:rPr>
              <a:t> и обучающиеся 2 «Б» класса</a:t>
            </a:r>
            <a:r>
              <a:rPr lang="ru-RU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1688" y="1143000"/>
            <a:ext cx="4762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25"/>
          </a:xfrm>
        </p:spPr>
        <p:txBody>
          <a:bodyPr/>
          <a:lstStyle/>
          <a:p>
            <a:pPr algn="ctr" eaLnBrk="1" hangingPunct="1"/>
            <a:r>
              <a:rPr lang="ru-RU" sz="4000" smtClean="0"/>
              <a:t>Обучающиеся 1 класса  Фировской детской музыкальной школы</a:t>
            </a:r>
            <a:r>
              <a:rPr lang="ru-RU" smtClean="0"/>
              <a:t>. </a:t>
            </a:r>
          </a:p>
        </p:txBody>
      </p:sp>
      <p:pic>
        <p:nvPicPr>
          <p:cNvPr id="11267" name="Содержимое 3" descr="DSCF106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1363" y="2286000"/>
            <a:ext cx="5121275" cy="38401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5400" smtClean="0"/>
              <a:t>Ансамбль «Ивушка».</a:t>
            </a:r>
          </a:p>
        </p:txBody>
      </p:sp>
      <p:pic>
        <p:nvPicPr>
          <p:cNvPr id="12291" name="Содержимое 3" descr="IMG_922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363" y="1600200"/>
            <a:ext cx="63912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Ансамбль «Фировчанка»</a:t>
            </a:r>
          </a:p>
        </p:txBody>
      </p:sp>
      <p:pic>
        <p:nvPicPr>
          <p:cNvPr id="13315" name="Содержимое 3" descr="NDVD_067.BMP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43075" y="1600200"/>
            <a:ext cx="56578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800" smtClean="0"/>
              <a:t>Ансамбль «Родники».</a:t>
            </a:r>
          </a:p>
        </p:txBody>
      </p:sp>
      <p:pic>
        <p:nvPicPr>
          <p:cNvPr id="14339" name="Содержимое 4" descr="IMG_920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7925" y="1600200"/>
            <a:ext cx="67881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129463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Ансамбль "Ивушка"</a:t>
            </a:r>
          </a:p>
        </p:txBody>
      </p:sp>
      <p:pic>
        <p:nvPicPr>
          <p:cNvPr id="15366" name="1. Ивушка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628775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99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WordArt 4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79930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Ансамбль "Фировчанка"</a:t>
            </a:r>
          </a:p>
        </p:txBody>
      </p:sp>
      <p:pic>
        <p:nvPicPr>
          <p:cNvPr id="38917" name="2.Фировчанка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0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7416800" cy="13684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Ансамбль "Родники"</a:t>
            </a:r>
          </a:p>
        </p:txBody>
      </p:sp>
      <p:pic>
        <p:nvPicPr>
          <p:cNvPr id="40965" name="3а Родники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4087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999" fill="hold"/>
                                        <p:tgtEl>
                                          <p:spTgt spid="40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96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4а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763713" y="1757363"/>
            <a:ext cx="5824537" cy="4368800"/>
          </a:xfrm>
          <a:noFill/>
        </p:spPr>
      </p:pic>
      <p:sp>
        <p:nvSpPr>
          <p:cNvPr id="18435" name="WordArt 7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871378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Руководитель ансамблей Воробьева Ирина Николаевна.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43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30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0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30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6600" smtClean="0"/>
              <a:t>Вывод: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500063" y="1571625"/>
            <a:ext cx="421481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</a:t>
            </a:r>
            <a:r>
              <a:rPr lang="ru-RU" sz="4800" smtClean="0"/>
              <a:t>    </a:t>
            </a:r>
            <a:r>
              <a:rPr lang="ru-RU" sz="4800" smtClean="0">
                <a:solidFill>
                  <a:srgbClr val="002060"/>
                </a:solidFill>
              </a:rPr>
              <a:t>Русская песня помогает в жизненных ситуациях. 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88" y="642938"/>
            <a:ext cx="31432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71500" y="500063"/>
            <a:ext cx="8229600" cy="1714500"/>
          </a:xfrm>
        </p:spPr>
        <p:txBody>
          <a:bodyPr/>
          <a:lstStyle/>
          <a:p>
            <a:pPr algn="ctr" eaLnBrk="1" hangingPunct="1"/>
            <a:r>
              <a:rPr lang="ru-RU" smtClean="0"/>
              <a:t>Календарные песни.</a:t>
            </a:r>
            <a:br>
              <a:rPr lang="ru-RU" smtClean="0"/>
            </a:br>
            <a:r>
              <a:rPr lang="ru-RU" smtClean="0"/>
              <a:t>Зимой - поздравительные песни колядки.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5938" y="2571750"/>
            <a:ext cx="5643562" cy="36972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smtClean="0"/>
              <a:t>Цель:</a:t>
            </a:r>
          </a:p>
        </p:txBody>
      </p:sp>
      <p:sp>
        <p:nvSpPr>
          <p:cNvPr id="3075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8988" cy="4691063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2060"/>
                </a:solidFill>
              </a:rPr>
              <a:t>Выяснить, почему   русская песня остается жить в сердцах нашего народа .</a:t>
            </a:r>
            <a:endParaRPr lang="ru-RU" sz="3200" smtClean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29063" y="2214563"/>
            <a:ext cx="4286250" cy="38338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Масленичные песни.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000250"/>
            <a:ext cx="66675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Содержимое 5"/>
          <p:cNvSpPr>
            <a:spLocks noGrp="1"/>
          </p:cNvSpPr>
          <p:nvPr>
            <p:ph idx="1"/>
          </p:nvPr>
        </p:nvSpPr>
        <p:spPr>
          <a:xfrm>
            <a:off x="428625" y="2100263"/>
            <a:ext cx="8229600" cy="4757737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algn="ctr" eaLnBrk="1" hangingPunct="1"/>
            <a:r>
              <a:rPr lang="ru-RU" smtClean="0"/>
              <a:t>Весной и летом –веснянки и сенокосные песни.</a:t>
            </a:r>
            <a:br>
              <a:rPr lang="ru-RU" smtClean="0"/>
            </a:br>
            <a:endParaRPr lang="ru-RU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7338" y="2071688"/>
            <a:ext cx="6029325" cy="4054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/>
          <a:lstStyle/>
          <a:p>
            <a:pPr eaLnBrk="1" hangingPunct="1"/>
            <a:r>
              <a:rPr lang="ru-RU" smtClean="0"/>
              <a:t>Осенью-жатвенные песни.</a:t>
            </a:r>
            <a:br>
              <a:rPr lang="ru-RU" smtClean="0"/>
            </a:br>
            <a:endParaRPr lang="ru-RU" smtClean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35100" y="1571625"/>
            <a:ext cx="6273800" cy="45545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Сватовство.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9738" y="1600200"/>
            <a:ext cx="572452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868488"/>
          </a:xfrm>
        </p:spPr>
        <p:txBody>
          <a:bodyPr/>
          <a:lstStyle/>
          <a:p>
            <a:pPr algn="ctr" eaLnBrk="1" hangingPunct="1"/>
            <a:r>
              <a:rPr lang="ru-RU" sz="4000" smtClean="0"/>
              <a:t>Русский народ воспевал</a:t>
            </a:r>
            <a:br>
              <a:rPr lang="ru-RU" sz="4000" smtClean="0"/>
            </a:br>
            <a:r>
              <a:rPr lang="ru-RU" sz="4000" smtClean="0"/>
              <a:t> в своих песнях красоту родной природы.</a:t>
            </a: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438" y="2214563"/>
            <a:ext cx="6858000" cy="3857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62"/>
          </a:xfrm>
        </p:spPr>
        <p:txBody>
          <a:bodyPr/>
          <a:lstStyle/>
          <a:p>
            <a:pPr algn="ctr" eaLnBrk="1" hangingPunct="1"/>
            <a:r>
              <a:rPr lang="ru-RU" smtClean="0"/>
              <a:t>Русская песня в годы войны…</a:t>
            </a:r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919288"/>
            <a:ext cx="5715000" cy="3886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000125" y="285750"/>
            <a:ext cx="3008313" cy="1162050"/>
          </a:xfrm>
        </p:spPr>
        <p:txBody>
          <a:bodyPr/>
          <a:lstStyle/>
          <a:p>
            <a:pPr eaLnBrk="1" hangingPunct="1"/>
            <a:r>
              <a:rPr lang="ru-RU" sz="4800" smtClean="0"/>
              <a:t>Вывод:</a:t>
            </a:r>
          </a:p>
        </p:txBody>
      </p:sp>
      <p:sp>
        <p:nvSpPr>
          <p:cNvPr id="27651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1500188"/>
            <a:ext cx="3714750" cy="4691062"/>
          </a:xfrm>
        </p:spPr>
        <p:txBody>
          <a:bodyPr/>
          <a:lstStyle/>
          <a:p>
            <a:pPr eaLnBrk="1" hangingPunct="1"/>
            <a:r>
              <a:rPr lang="ru-RU" sz="4400" smtClean="0"/>
              <a:t>Русская песня помогала защищать Родину, одерживать Победу!</a:t>
            </a:r>
          </a:p>
        </p:txBody>
      </p:sp>
      <p:pic>
        <p:nvPicPr>
          <p:cNvPr id="2765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02200" y="642938"/>
            <a:ext cx="3027363" cy="5786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3500438"/>
            <a:ext cx="5486400" cy="3071812"/>
          </a:xfrm>
        </p:spPr>
        <p:txBody>
          <a:bodyPr/>
          <a:lstStyle/>
          <a:p>
            <a:pPr eaLnBrk="1" hangingPunct="1"/>
            <a:r>
              <a:rPr lang="ru-RU" smtClean="0"/>
              <a:t>                                 </a:t>
            </a:r>
            <a:r>
              <a:rPr lang="ru-RU" sz="2000" i="1" smtClean="0"/>
              <a:t>Песня русская в березках,</a:t>
            </a:r>
          </a:p>
          <a:p>
            <a:pPr eaLnBrk="1" hangingPunct="1"/>
            <a:r>
              <a:rPr lang="ru-RU" sz="2000" i="1" smtClean="0"/>
              <a:t>                       Песня русская в хлебах,</a:t>
            </a:r>
          </a:p>
          <a:p>
            <a:pPr eaLnBrk="1" hangingPunct="1"/>
            <a:r>
              <a:rPr lang="ru-RU" sz="2000" i="1" smtClean="0"/>
              <a:t>                       На покосах, на морозах,</a:t>
            </a:r>
          </a:p>
          <a:p>
            <a:pPr eaLnBrk="1" hangingPunct="1"/>
            <a:r>
              <a:rPr lang="ru-RU" sz="2000" i="1" smtClean="0"/>
              <a:t>                       На санях и на лугах…</a:t>
            </a:r>
          </a:p>
          <a:p>
            <a:pPr eaLnBrk="1" hangingPunct="1"/>
            <a:r>
              <a:rPr lang="ru-RU" sz="2000" i="1" smtClean="0"/>
              <a:t>                       Песни русские такие, </a:t>
            </a:r>
          </a:p>
          <a:p>
            <a:pPr eaLnBrk="1" hangingPunct="1"/>
            <a:r>
              <a:rPr lang="ru-RU" sz="2000" i="1" smtClean="0"/>
              <a:t>                       Что охота подпевать…</a:t>
            </a:r>
          </a:p>
          <a:p>
            <a:pPr eaLnBrk="1" hangingPunct="1"/>
            <a:r>
              <a:rPr lang="ru-RU" sz="2000" i="1" smtClean="0"/>
              <a:t>                       Столько песен у России –</a:t>
            </a:r>
          </a:p>
          <a:p>
            <a:pPr eaLnBrk="1" hangingPunct="1"/>
            <a:r>
              <a:rPr lang="ru-RU" sz="2000" i="1" smtClean="0"/>
              <a:t>                       Никому не сосчитать.</a:t>
            </a:r>
          </a:p>
          <a:p>
            <a:pPr eaLnBrk="1" hangingPunct="1"/>
            <a:endParaRPr lang="ru-RU" smtClean="0"/>
          </a:p>
        </p:txBody>
      </p:sp>
      <p:pic>
        <p:nvPicPr>
          <p:cNvPr id="28675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4563" y="285750"/>
            <a:ext cx="5357812" cy="3143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9" name="Содержимое 3" descr="DSCF1068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714375" y="285750"/>
            <a:ext cx="3008313" cy="1162050"/>
          </a:xfrm>
        </p:spPr>
        <p:txBody>
          <a:bodyPr/>
          <a:lstStyle/>
          <a:p>
            <a:pPr eaLnBrk="1" hangingPunct="1"/>
            <a:r>
              <a:rPr lang="ru-RU" sz="4800" smtClean="0"/>
              <a:t>Задачи:</a:t>
            </a:r>
          </a:p>
        </p:txBody>
      </p:sp>
      <p:sp>
        <p:nvSpPr>
          <p:cNvPr id="4099" name="Текст 3"/>
          <p:cNvSpPr>
            <a:spLocks noGrp="1"/>
          </p:cNvSpPr>
          <p:nvPr>
            <p:ph type="body" sz="half" idx="2"/>
          </p:nvPr>
        </p:nvSpPr>
        <p:spPr>
          <a:xfrm>
            <a:off x="642938" y="1428750"/>
            <a:ext cx="3328987" cy="4691063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002060"/>
                </a:solidFill>
              </a:rPr>
              <a:t> Узнать, как зарождалась русская  народная песня.</a:t>
            </a:r>
          </a:p>
          <a:p>
            <a:pPr eaLnBrk="1" hangingPunct="1"/>
            <a:r>
              <a:rPr lang="ru-RU" sz="2800" smtClean="0">
                <a:solidFill>
                  <a:srgbClr val="002060"/>
                </a:solidFill>
              </a:rPr>
              <a:t>  Подумать, какую роль играла русская народная песня в жизни человека. </a:t>
            </a:r>
            <a:endParaRPr lang="ru-RU" sz="2800" smtClean="0"/>
          </a:p>
        </p:txBody>
      </p:sp>
      <p:pic>
        <p:nvPicPr>
          <p:cNvPr id="410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4813" y="500063"/>
            <a:ext cx="3714750" cy="58531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Русские народные колыбельные.</a:t>
            </a:r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0" y="1785938"/>
            <a:ext cx="6572250" cy="42148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Русские народные сказки.</a:t>
            </a: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1428750"/>
            <a:ext cx="2928938" cy="2428875"/>
          </a:xfrm>
          <a:noFill/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1357313"/>
            <a:ext cx="31432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3929063"/>
            <a:ext cx="4667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6000" smtClean="0"/>
              <a:t>Вывод: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642938" y="1600200"/>
            <a:ext cx="3929062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olidFill>
                  <a:srgbClr val="002060"/>
                </a:solidFill>
              </a:rPr>
              <a:t>  </a:t>
            </a:r>
            <a:r>
              <a:rPr lang="ru-RU" sz="4800" smtClean="0">
                <a:solidFill>
                  <a:srgbClr val="002060"/>
                </a:solidFill>
              </a:rPr>
              <a:t>  </a:t>
            </a:r>
            <a:r>
              <a:rPr lang="ru-RU" sz="4000" smtClean="0">
                <a:solidFill>
                  <a:srgbClr val="002060"/>
                </a:solidFill>
              </a:rPr>
              <a:t> Русская песня передается из поколения в поколение. </a:t>
            </a:r>
          </a:p>
          <a:p>
            <a:pPr eaLnBrk="1" hangingPunct="1"/>
            <a:endParaRPr lang="ru-RU" smtClean="0"/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000125"/>
            <a:ext cx="3286125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4000" smtClean="0"/>
              <a:t>Районный краеведческий музей.</a:t>
            </a:r>
          </a:p>
        </p:txBody>
      </p:sp>
      <p:pic>
        <p:nvPicPr>
          <p:cNvPr id="8195" name="Содержимое 4" descr="DSCF0947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2071688"/>
            <a:ext cx="4038600" cy="3305175"/>
          </a:xfrm>
        </p:spPr>
      </p:pic>
      <p:pic>
        <p:nvPicPr>
          <p:cNvPr id="8196" name="Содержимое 5" descr="DSCF0954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071688"/>
            <a:ext cx="4038600" cy="3305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792288" y="4286250"/>
            <a:ext cx="5486400" cy="1714500"/>
          </a:xfrm>
        </p:spPr>
        <p:txBody>
          <a:bodyPr/>
          <a:lstStyle/>
          <a:p>
            <a:pPr algn="just" eaLnBrk="1" hangingPunct="1"/>
            <a:r>
              <a:rPr lang="ru-RU" smtClean="0"/>
              <a:t>Директор музея Русанова Эльвира Иосифовна много рассказывает о том, как жили люди в старину, как трудились, отдыхали, какие песни пели. </a:t>
            </a:r>
          </a:p>
        </p:txBody>
      </p:sp>
      <p:pic>
        <p:nvPicPr>
          <p:cNvPr id="9219" name="Рисунок 4" descr="DSCF0961.jpg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4500" y="571500"/>
            <a:ext cx="5486400" cy="3643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Районная библиотека.</a:t>
            </a:r>
          </a:p>
        </p:txBody>
      </p:sp>
      <p:pic>
        <p:nvPicPr>
          <p:cNvPr id="10243" name="Содержимое 3" descr="DSCF100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усская песня-душа народ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Русская песня-душа народа</Template>
  <TotalTime>350</TotalTime>
  <Words>252</Words>
  <Application>Microsoft Office PowerPoint</Application>
  <PresentationFormat>Экран (4:3)</PresentationFormat>
  <Paragraphs>46</Paragraphs>
  <Slides>28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Русская песня-душа народа</vt:lpstr>
      <vt:lpstr>Русская песня – душа народа.</vt:lpstr>
      <vt:lpstr>Цель:</vt:lpstr>
      <vt:lpstr>Задачи:</vt:lpstr>
      <vt:lpstr>Русские народные колыбельные.</vt:lpstr>
      <vt:lpstr>Русские народные сказки.</vt:lpstr>
      <vt:lpstr>Вывод:</vt:lpstr>
      <vt:lpstr>Районный краеведческий музей.</vt:lpstr>
      <vt:lpstr>Директор музея Русанова Эльвира Иосифовна много рассказывает о том, как жили люди в старину, как трудились, отдыхали, какие песни пели. </vt:lpstr>
      <vt:lpstr>Районная библиотека.</vt:lpstr>
      <vt:lpstr>Обучающиеся 1 класса  Фировской детской музыкальной школы. </vt:lpstr>
      <vt:lpstr>Ансамбль «Ивушка».</vt:lpstr>
      <vt:lpstr>Ансамбль «Фировчанка»</vt:lpstr>
      <vt:lpstr>Ансамбль «Родники».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  <vt:lpstr>Календарные песни. Зимой - поздравительные песни колядки.</vt:lpstr>
      <vt:lpstr>Масленичные песни.</vt:lpstr>
      <vt:lpstr>Весной и летом –веснянки и сенокосные песни. </vt:lpstr>
      <vt:lpstr>Осенью-жатвенные песни. </vt:lpstr>
      <vt:lpstr>Сватовство.</vt:lpstr>
      <vt:lpstr>Русский народ воспевал  в своих песнях красоту родной природы.</vt:lpstr>
      <vt:lpstr>Русская песня в годы войны…</vt:lpstr>
      <vt:lpstr>Вывод: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Ефим</dc:creator>
  <cp:lastModifiedBy>ИЦШ</cp:lastModifiedBy>
  <cp:revision>37</cp:revision>
  <dcterms:created xsi:type="dcterms:W3CDTF">2012-04-17T20:19:30Z</dcterms:created>
  <dcterms:modified xsi:type="dcterms:W3CDTF">2016-10-06T08:04:37Z</dcterms:modified>
</cp:coreProperties>
</file>