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9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ДЕТСКИЙ САД\Новая папка\100CANON\IMG_6346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8229599" cy="495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МЕТОДИЧЕСКОЕ ПОСОБИЕ «ЛЭПБУК»НАПРАВЛЕНИЕ «ПАТРИОТИЧЕСКОЕ ВОСПИТАНИЕ»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НАША РОДИНА-РОССИЯ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 rot="10800000" flipV="1">
            <a:off x="5943599" y="6246737"/>
            <a:ext cx="297179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Воспитатель: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Лылина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Е.А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Разворот </a:t>
            </a:r>
            <a:r>
              <a:rPr lang="ru-RU" b="1" dirty="0" smtClean="0">
                <a:solidFill>
                  <a:schemeClr val="tx2"/>
                </a:solidFill>
              </a:rPr>
              <a:t>9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 smtClean="0">
                <a:solidFill>
                  <a:schemeClr val="tx2"/>
                </a:solidFill>
              </a:rPr>
              <a:t>ракурс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D:\ДЕТСКИЙ САД\Новая папка\100CANON\IMG_641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8382000" cy="541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:\ДЕТСКИЙ САД\Новая папка\100CANON\IMG_6415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524125" y="2324572"/>
            <a:ext cx="4095750" cy="2208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 Разворот </a:t>
            </a:r>
            <a:r>
              <a:rPr lang="ru-RU" b="1" dirty="0" smtClean="0">
                <a:solidFill>
                  <a:schemeClr val="tx2"/>
                </a:solidFill>
              </a:rPr>
              <a:t>10 </a:t>
            </a:r>
            <a:r>
              <a:rPr lang="ru-RU" b="1" dirty="0" smtClean="0">
                <a:solidFill>
                  <a:schemeClr val="tx2"/>
                </a:solidFill>
              </a:rPr>
              <a:t>ракурс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D:\ДЕТСКИЙ САД\Новая папка\100CANON\IMG_6416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04801" y="990600"/>
            <a:ext cx="8534400" cy="563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b="1" smtClean="0">
                <a:solidFill>
                  <a:schemeClr val="tx2"/>
                </a:solidFill>
              </a:rPr>
              <a:t>Разворот </a:t>
            </a:r>
            <a:r>
              <a:rPr lang="ru-RU" b="1" smtClean="0">
                <a:solidFill>
                  <a:schemeClr val="tx2"/>
                </a:solidFill>
              </a:rPr>
              <a:t>11 </a:t>
            </a:r>
            <a:r>
              <a:rPr lang="ru-RU" b="1" dirty="0" smtClean="0">
                <a:solidFill>
                  <a:schemeClr val="tx2"/>
                </a:solidFill>
              </a:rPr>
              <a:t>ракурс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D:\ДЕТСКИЙ САД\Новая папка\100CANON\IMG_637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66800"/>
            <a:ext cx="8382000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Разворот полный 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D:\ДЕТСКИЙ САД\Новая папка\100CANON\IMG_6426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0"/>
            <a:ext cx="82296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:\ДЕТСКИЙ САД\Новая папка\100CANON\IMG_6357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95400"/>
            <a:ext cx="83820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Разворот 1 ракурс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D:\ДЕТСКИЙ САД\Новая папка\100CANON\IMG_634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8381999" cy="563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Разворот 2 ракурс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D:\ДЕТСКИЙ САД\Новая папка\100CANON\IMG_6356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8305800" cy="556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Разворот 3 ракурс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D:\ДЕТСКИЙ САД\Новая папка\100CANON\IMG_635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382000" cy="556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Разворот 4 ракурс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D:\ДЕТСКИЙ САД\Новая папка\100CANON\IMG_636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04800" y="990600"/>
            <a:ext cx="8458200" cy="556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Разворот 5 ракурс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D:\ДЕТСКИЙ САД\Новая папка\100CANON\IMG_636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04800" y="914400"/>
            <a:ext cx="853440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Разворот 6 ракурс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D:\ДЕТСКИЙ САД\Новая папка\100CANON\IMG_636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8382000" cy="556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Разворот 7 ракурс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D:\ДЕТСКИЙ САД\Новая папка\100CANON\IMG_641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66800"/>
            <a:ext cx="8381999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Разворот 8 ракурс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D:\ДЕТСКИЙ САД\Новая папка\100CANON\IMG_641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8458200" cy="533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53</Words>
  <PresentationFormat>Экран (4:3)</PresentationFormat>
  <Paragraphs>15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Слайд 1</vt:lpstr>
      <vt:lpstr>Разворот 1 ракурс </vt:lpstr>
      <vt:lpstr>Разворот 2 ракурс </vt:lpstr>
      <vt:lpstr>Разворот 3 ракурс </vt:lpstr>
      <vt:lpstr>Разворот 4 ракурс </vt:lpstr>
      <vt:lpstr>Разворот 5 ракурс </vt:lpstr>
      <vt:lpstr>Разворот 6 ракурс  </vt:lpstr>
      <vt:lpstr>Разворот 7 ракурс  </vt:lpstr>
      <vt:lpstr>Разворот 8 ракурс</vt:lpstr>
      <vt:lpstr>Разворот 9 ракурс</vt:lpstr>
      <vt:lpstr> Разворот 10 ракурс </vt:lpstr>
      <vt:lpstr>Разворот 11 ракурс</vt:lpstr>
      <vt:lpstr>Разворот полный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4</cp:revision>
  <dcterms:created xsi:type="dcterms:W3CDTF">2020-04-06T07:56:13Z</dcterms:created>
  <dcterms:modified xsi:type="dcterms:W3CDTF">2020-04-06T08:38:52Z</dcterms:modified>
</cp:coreProperties>
</file>