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9"/>
  </p:handoutMasterIdLst>
  <p:sldIdLst>
    <p:sldId id="256" r:id="rId2"/>
    <p:sldId id="262" r:id="rId3"/>
    <p:sldId id="263" r:id="rId4"/>
    <p:sldId id="273" r:id="rId5"/>
    <p:sldId id="258" r:id="rId6"/>
    <p:sldId id="277" r:id="rId7"/>
    <p:sldId id="265" r:id="rId8"/>
    <p:sldId id="264" r:id="rId9"/>
    <p:sldId id="268" r:id="rId10"/>
    <p:sldId id="271" r:id="rId11"/>
    <p:sldId id="280" r:id="rId12"/>
    <p:sldId id="275" r:id="rId13"/>
    <p:sldId id="261" r:id="rId14"/>
    <p:sldId id="278" r:id="rId15"/>
    <p:sldId id="269" r:id="rId16"/>
    <p:sldId id="257" r:id="rId17"/>
    <p:sldId id="279" r:id="rId1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20E6D-A2B5-4748-804C-8F180061E524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C82D04-EE8D-4816-B23F-AF76221B9B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13029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push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6448" y="1484784"/>
            <a:ext cx="7851648" cy="1828800"/>
          </a:xfrm>
        </p:spPr>
        <p:txBody>
          <a:bodyPr/>
          <a:lstStyle/>
          <a:p>
            <a:r>
              <a:rPr lang="ru-RU" dirty="0" smtClean="0"/>
              <a:t>Как одеваться в разные времена года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4357694"/>
            <a:ext cx="4320152" cy="128588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учитель </a:t>
            </a:r>
            <a:r>
              <a:rPr lang="ru-RU" dirty="0" smtClean="0"/>
              <a:t>начальных </a:t>
            </a:r>
            <a:r>
              <a:rPr lang="ru-RU" dirty="0" smtClean="0"/>
              <a:t>классов </a:t>
            </a:r>
          </a:p>
          <a:p>
            <a:r>
              <a:rPr lang="ru-RU" dirty="0" smtClean="0"/>
              <a:t>МБОУ Гимназии №</a:t>
            </a:r>
            <a:r>
              <a:rPr lang="ru-RU" dirty="0" smtClean="0"/>
              <a:t>133 г.о. Самара</a:t>
            </a:r>
            <a:endParaRPr lang="ru-RU" dirty="0" smtClean="0"/>
          </a:p>
          <a:p>
            <a:r>
              <a:rPr lang="ru-RU" dirty="0" smtClean="0"/>
              <a:t>Козлова Г.В.</a:t>
            </a:r>
            <a:endParaRPr lang="ru-RU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Работа с модульной системой экспериментов </a:t>
            </a:r>
            <a:r>
              <a:rPr lang="en-US" b="1" dirty="0" err="1" smtClean="0"/>
              <a:t>PROLog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71811"/>
            <a:ext cx="3571868" cy="328614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071810"/>
            <a:ext cx="3428992" cy="328614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Содержимое 6" descr="варежка.jpg"/>
          <p:cNvPicPr>
            <a:picLocks noChangeAspect="1"/>
          </p:cNvPicPr>
          <p:nvPr/>
        </p:nvPicPr>
        <p:blipFill>
          <a:blip r:embed="rId4" cstate="print"/>
          <a:srcRect t="8629" b="8629"/>
          <a:stretch>
            <a:fillRect/>
          </a:stretch>
        </p:blipFill>
        <p:spPr>
          <a:xfrm>
            <a:off x="2714612" y="1571612"/>
            <a:ext cx="3524593" cy="3143272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Таблица.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Измерение температуры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1"/>
          <a:ext cx="8229600" cy="31369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14800"/>
                <a:gridCol w="4114800"/>
              </a:tblGrid>
              <a:tr h="78422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SchoolPlai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Температура (макс.), °С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422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Раскрытая ладонь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422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Пустая варежка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422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Раскрытая ладонь в варежке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/>
          <a:lstStyle/>
          <a:p>
            <a:pPr algn="ctr"/>
            <a:r>
              <a:rPr lang="ru-RU" b="1" dirty="0" smtClean="0"/>
              <a:t>Игра «Оденем снеговика»</a:t>
            </a:r>
            <a:endParaRPr lang="ru-RU" dirty="0"/>
          </a:p>
        </p:txBody>
      </p:sp>
      <p:pic>
        <p:nvPicPr>
          <p:cNvPr id="4" name="Содержимое 3" descr="одень снегов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5" y="1557338"/>
            <a:ext cx="3960440" cy="4767262"/>
          </a:xfr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/>
          <a:lstStyle/>
          <a:p>
            <a:pPr algn="ctr"/>
            <a:r>
              <a:rPr lang="ru-RU" b="1" dirty="0" smtClean="0"/>
              <a:t>Игра «Оденем снеговика»</a:t>
            </a:r>
            <a:endParaRPr lang="ru-RU" dirty="0"/>
          </a:p>
        </p:txBody>
      </p:sp>
      <p:pic>
        <p:nvPicPr>
          <p:cNvPr id="4" name="Содержимое 3" descr="20160111_2126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4496"/>
          <a:stretch>
            <a:fillRect/>
          </a:stretch>
        </p:blipFill>
        <p:spPr>
          <a:xfrm>
            <a:off x="2714612" y="1428736"/>
            <a:ext cx="3786214" cy="4857784"/>
          </a:xfr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/>
          <a:lstStyle/>
          <a:p>
            <a:pPr algn="ctr"/>
            <a:r>
              <a:rPr lang="ru-RU" b="1" dirty="0" smtClean="0"/>
              <a:t>Два Мороза</a:t>
            </a:r>
            <a:endParaRPr lang="ru-RU" dirty="0"/>
          </a:p>
        </p:txBody>
      </p:sp>
      <p:pic>
        <p:nvPicPr>
          <p:cNvPr id="4" name="Содержимое 3" descr="igra-dva-moroz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7291" y="1428736"/>
            <a:ext cx="6863651" cy="5000660"/>
          </a:xfr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Два Мороза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86808" cy="52864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Морозы: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Мы два брата молодые, два Мороза удалые.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Я Мороз – Красный нос. Я Мороз – Синий нос.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Кто из вас решится в путь-дороженьку пуститься.</a:t>
            </a:r>
          </a:p>
          <a:p>
            <a:pPr>
              <a:lnSpc>
                <a:spcPct val="150000"/>
              </a:lnSpc>
              <a:buNone/>
            </a:pPr>
            <a:r>
              <a:rPr lang="ru-RU" b="1" u="sng" dirty="0" smtClean="0"/>
              <a:t>Все дети:    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 Не боимся мы угроз и не страшен нам мороз.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5972188" cy="11430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/>
              <a:t/>
            </a:r>
            <a:br>
              <a:rPr lang="ru-RU" sz="6600" b="1" dirty="0" smtClean="0"/>
            </a:br>
            <a:r>
              <a:rPr lang="ru-RU" sz="6600" b="1" dirty="0" smtClean="0"/>
              <a:t> </a:t>
            </a:r>
            <a:r>
              <a:rPr lang="ru-RU" sz="5400" b="1" dirty="0" smtClean="0"/>
              <a:t>Вывод:</a:t>
            </a:r>
            <a:endParaRPr lang="ru-RU" sz="5400" b="1" dirty="0"/>
          </a:p>
        </p:txBody>
      </p:sp>
      <p:pic>
        <p:nvPicPr>
          <p:cNvPr id="4" name="Содержимое 3" descr="Конспект занятия &quot;Одежда и обувь&quot;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72198" y="428604"/>
            <a:ext cx="2754314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57158" y="2786058"/>
            <a:ext cx="8329642" cy="371477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Большую роль в здоровье человека играет одежда. Сегодня мы узнали:  какую одежду носят  в разное время года – например: зимой мы носим пальто, сапожки, шапку, варежки. А одеваться надо так, чтобы не переохлаждаться и не  кутаться, чтобы не простыть.  </a:t>
            </a:r>
          </a:p>
          <a:p>
            <a:pPr algn="just"/>
            <a:r>
              <a:rPr lang="ru-RU" dirty="0" smtClean="0"/>
              <a:t>Летом же мы носим панамку, сарафан, шорты, футболку, сандалии, чтобы уберечься от палящего солнца.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/>
              <a:t>Смайл</a:t>
            </a:r>
            <a:r>
              <a:rPr lang="ru-RU" b="1" dirty="0" smtClean="0"/>
              <a:t> настроения</a:t>
            </a:r>
            <a:endParaRPr lang="ru-RU" b="1" dirty="0"/>
          </a:p>
        </p:txBody>
      </p:sp>
      <p:pic>
        <p:nvPicPr>
          <p:cNvPr id="7" name="Содержимое 6" descr="смайл веселый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26215"/>
            <a:ext cx="4038600" cy="3823208"/>
          </a:xfrm>
        </p:spPr>
      </p:pic>
      <p:pic>
        <p:nvPicPr>
          <p:cNvPr id="8" name="Содержимое 7" descr="смайл грустный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042319"/>
            <a:ext cx="4114800" cy="4114800"/>
          </a:xfr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- Во!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/>
              <a:t>- Все без исключения!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/>
              <a:t>- Мы с собой  таких,   не брали!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/>
              <a:t>- Лучше мы урок начнем!</a:t>
            </a:r>
            <a:endParaRPr lang="ru-RU" sz="3600" b="1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/>
          <a:lstStyle/>
          <a:p>
            <a:pPr algn="ctr"/>
            <a:r>
              <a:rPr lang="ru-RU" b="1" dirty="0" smtClean="0"/>
              <a:t>Игра "Волшебный сундучок"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Содержимое 5" descr="Волшебный-сундучок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43356" y="1700808"/>
            <a:ext cx="4941548" cy="4824536"/>
          </a:xfr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unduk_m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893" r="10005" b="18463"/>
          <a:stretch>
            <a:fillRect/>
          </a:stretch>
        </p:blipFill>
        <p:spPr>
          <a:xfrm>
            <a:off x="214283" y="357166"/>
            <a:ext cx="4429155" cy="6143668"/>
          </a:xfrm>
        </p:spPr>
      </p:pic>
      <p:pic>
        <p:nvPicPr>
          <p:cNvPr id="5" name="Picture 2" descr="F:\для откр. внеур. занятия\шарф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5312">
            <a:off x="2389621" y="1340828"/>
            <a:ext cx="1728192" cy="1573758"/>
          </a:xfrm>
          <a:prstGeom prst="rect">
            <a:avLst/>
          </a:prstGeom>
          <a:noFill/>
        </p:spPr>
      </p:pic>
      <p:pic>
        <p:nvPicPr>
          <p:cNvPr id="8" name="Picture 5" descr="F:\для откр. внеур. занятия\варежка.jpg"/>
          <p:cNvPicPr>
            <a:picLocks noChangeAspect="1" noChangeArrowheads="1"/>
          </p:cNvPicPr>
          <p:nvPr/>
        </p:nvPicPr>
        <p:blipFill>
          <a:blip r:embed="rId4" cstate="print"/>
          <a:srcRect t="13806" b="18984"/>
          <a:stretch>
            <a:fillRect/>
          </a:stretch>
        </p:blipFill>
        <p:spPr bwMode="auto">
          <a:xfrm rot="663298">
            <a:off x="971309" y="3911784"/>
            <a:ext cx="2190750" cy="1401938"/>
          </a:xfrm>
          <a:prstGeom prst="rect">
            <a:avLst/>
          </a:prstGeom>
          <a:noFill/>
        </p:spPr>
      </p:pic>
      <p:pic>
        <p:nvPicPr>
          <p:cNvPr id="9" name="Picture 3" descr="F:\для откр. внеур. занятия\шуб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805157">
            <a:off x="2541172" y="2835309"/>
            <a:ext cx="2056775" cy="2178159"/>
          </a:xfrm>
          <a:prstGeom prst="rect">
            <a:avLst/>
          </a:prstGeom>
          <a:noFill/>
        </p:spPr>
      </p:pic>
      <p:pic>
        <p:nvPicPr>
          <p:cNvPr id="10" name="Объект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08" t="7352" r="1772" b="9310"/>
          <a:stretch/>
        </p:blipFill>
        <p:spPr>
          <a:xfrm rot="564758">
            <a:off x="3354772" y="1917279"/>
            <a:ext cx="1759303" cy="1858063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714876" y="428604"/>
            <a:ext cx="4214842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Везде ты видишь вещи эти, ведь в них удобно и тепло,</a:t>
            </a:r>
            <a:b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много их на белом свете, но их запомнить – мудрено.</a:t>
            </a:r>
            <a:b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Эти вещи надо знать, в них хорошо играть и спать.</a:t>
            </a:r>
            <a:b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Гулять и летом, и в мороз, и даже в холод спрятать нос.</a:t>
            </a:r>
            <a:b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Они о многом могут рассказать:</a:t>
            </a:r>
            <a:b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их надел, куда пошёл, зачем их надо примерять?</a:t>
            </a:r>
            <a:b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ног, для рук, для головы, они важны и хороши.</a:t>
            </a:r>
            <a:b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Красивы – просто загляденье.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 поняли, о чём моё стихотворенье?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ремена год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2175"/>
          <a:stretch>
            <a:fillRect/>
          </a:stretch>
        </p:blipFill>
        <p:spPr>
          <a:xfrm>
            <a:off x="1428728" y="285728"/>
            <a:ext cx="6302601" cy="6209553"/>
          </a:xfrm>
        </p:spPr>
      </p:pic>
      <p:sp>
        <p:nvSpPr>
          <p:cNvPr id="5" name="Прямоугольник 4"/>
          <p:cNvSpPr/>
          <p:nvPr/>
        </p:nvSpPr>
        <p:spPr>
          <a:xfrm>
            <a:off x="1643042" y="2714620"/>
            <a:ext cx="5929354" cy="1569660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9600" b="1" dirty="0" smtClean="0"/>
              <a:t>ОДЕЖДА</a:t>
            </a:r>
            <a:endParaRPr lang="ru-RU" sz="9600" b="1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ремена года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71480"/>
            <a:ext cx="4286280" cy="4286280"/>
          </a:xfrm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286248" y="714355"/>
            <a:ext cx="4500594" cy="4786347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/>
              <a:t>Выясним: </a:t>
            </a:r>
            <a:r>
              <a:rPr lang="ru-RU" dirty="0" smtClean="0"/>
              <a:t>Одинаковую ли </a:t>
            </a:r>
          </a:p>
          <a:p>
            <a:pPr algn="ctr">
              <a:buNone/>
            </a:pPr>
            <a:r>
              <a:rPr lang="ru-RU" dirty="0" smtClean="0"/>
              <a:t>одежду мы одеваем летом, </a:t>
            </a:r>
          </a:p>
          <a:p>
            <a:pPr algn="ctr">
              <a:buNone/>
            </a:pPr>
            <a:r>
              <a:rPr lang="ru-RU" dirty="0" smtClean="0"/>
              <a:t>зимой, осенью и весной? </a:t>
            </a:r>
          </a:p>
          <a:p>
            <a:pPr algn="ctr">
              <a:buNone/>
            </a:pPr>
            <a:r>
              <a:rPr lang="ru-RU" dirty="0" smtClean="0"/>
              <a:t>Можно ли по одежде узнать </a:t>
            </a:r>
          </a:p>
          <a:p>
            <a:pPr algn="ctr">
              <a:buNone/>
            </a:pPr>
            <a:r>
              <a:rPr lang="ru-RU" dirty="0" smtClean="0"/>
              <a:t>время года? Для чего нам </a:t>
            </a:r>
          </a:p>
          <a:p>
            <a:pPr algn="ctr">
              <a:buNone/>
            </a:pPr>
            <a:r>
              <a:rPr lang="ru-RU" dirty="0" smtClean="0"/>
              <a:t>нужна одежда? Для чего нужна </a:t>
            </a:r>
          </a:p>
          <a:p>
            <a:pPr algn="ctr">
              <a:buNone/>
            </a:pPr>
            <a:r>
              <a:rPr lang="ru-RU" dirty="0" smtClean="0"/>
              <a:t>зимняя одежда? Как мы должны одеваться зимой, если идём на прогулку? На каток? Кататься  на санках, на лыжах?</a:t>
            </a: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28596" y="5539969"/>
            <a:ext cx="80724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вы выполните все задания, то научитесь определять какую одежду необходимо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надевать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летом, осенью, весной и зимой.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Игра «Распредели одежду по временам года»</a:t>
            </a:r>
            <a:endParaRPr lang="ru-RU" dirty="0"/>
          </a:p>
        </p:txBody>
      </p:sp>
      <p:pic>
        <p:nvPicPr>
          <p:cNvPr id="7" name="Содержимое 6" descr="нагл пособие 01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072198" y="1500174"/>
            <a:ext cx="3071802" cy="4418950"/>
          </a:xfrm>
        </p:spPr>
      </p:pic>
      <p:pic>
        <p:nvPicPr>
          <p:cNvPr id="1026" name="Picture 2" descr="E:\для откр. внеур. занятия\одежда летня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b="753"/>
          <a:stretch>
            <a:fillRect/>
          </a:stretch>
        </p:blipFill>
        <p:spPr bwMode="auto">
          <a:xfrm>
            <a:off x="0" y="1428736"/>
            <a:ext cx="3071802" cy="450059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357554" y="192880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Зимняя одежда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Picture 2" descr="F:\для откр. внеур. занятия\одежда зимняя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348880"/>
            <a:ext cx="2930340" cy="40324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/>
              <a:t>Физминутка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Что – то стало холодать,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Нужно шапку надевать.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И на обе наши ножки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Обуть тёплые сапожки.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Шубку, варежки надели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И бежим гулять скорее. </a:t>
            </a:r>
            <a:endParaRPr lang="ru-RU" b="1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Работа с модульной системой экспериментов </a:t>
            </a:r>
            <a:r>
              <a:rPr lang="en-US" b="1" dirty="0" err="1" smtClean="0"/>
              <a:t>PROLog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435280" cy="438912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dirty="0" smtClean="0"/>
              <a:t>1.  </a:t>
            </a:r>
            <a:r>
              <a:rPr lang="ru-RU" sz="2800" dirty="0" smtClean="0"/>
              <a:t>Подумай, как бы ты ответил на вопрос: </a:t>
            </a:r>
            <a:r>
              <a:rPr lang="ru-RU" sz="3600" b="1" dirty="0" smtClean="0"/>
              <a:t>Варежки создают тепло или удерживают его?</a:t>
            </a:r>
            <a:endParaRPr lang="ru-RU" sz="2800" dirty="0" smtClean="0"/>
          </a:p>
          <a:p>
            <a:pPr marL="514350" indent="-514350">
              <a:buNone/>
            </a:pPr>
            <a:r>
              <a:rPr lang="ru-RU" sz="2800" dirty="0" smtClean="0"/>
              <a:t>2.  Работа с системой экспериментов:</a:t>
            </a:r>
          </a:p>
          <a:p>
            <a:r>
              <a:rPr lang="ru-RU" sz="2800" b="1" dirty="0" smtClean="0"/>
              <a:t>- измерим температуру своих рук;</a:t>
            </a:r>
          </a:p>
          <a:p>
            <a:r>
              <a:rPr lang="ru-RU" sz="2800" b="1" dirty="0" smtClean="0"/>
              <a:t>- проверим, как теплые варежки греют руки:    </a:t>
            </a:r>
          </a:p>
          <a:p>
            <a:pPr marL="0" indent="0">
              <a:buNone/>
            </a:pPr>
            <a:r>
              <a:rPr lang="ru-RU" sz="2800" b="1" dirty="0" smtClean="0"/>
              <a:t>     измерим температуру в варежке и      </a:t>
            </a:r>
          </a:p>
          <a:p>
            <a:pPr marL="0" indent="0">
              <a:buNone/>
            </a:pPr>
            <a:r>
              <a:rPr lang="ru-RU" sz="2800" b="1" dirty="0" smtClean="0"/>
              <a:t>     температуру руки в  варежке.</a:t>
            </a:r>
            <a:endParaRPr lang="ru-RU" sz="2800" b="1" dirty="0"/>
          </a:p>
        </p:txBody>
      </p:sp>
      <p:pic>
        <p:nvPicPr>
          <p:cNvPr id="4" name="Содержимое 3" descr="Вареж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94494" y="2708920"/>
            <a:ext cx="1649506" cy="1944216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691</TotalTime>
  <Words>330</Words>
  <Application>Microsoft Office PowerPoint</Application>
  <PresentationFormat>Экран (4:3)</PresentationFormat>
  <Paragraphs>56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Как одеваться в разные времена года</vt:lpstr>
      <vt:lpstr>Слайд 2</vt:lpstr>
      <vt:lpstr>Игра "Волшебный сундучок" </vt:lpstr>
      <vt:lpstr>Слайд 4</vt:lpstr>
      <vt:lpstr>Слайд 5</vt:lpstr>
      <vt:lpstr>Слайд 6</vt:lpstr>
      <vt:lpstr>Игра «Распредели одежду по временам года»</vt:lpstr>
      <vt:lpstr>Физминутка</vt:lpstr>
      <vt:lpstr>Работа с модульной системой экспериментов PROLog</vt:lpstr>
      <vt:lpstr>Работа с модульной системой экспериментов PROLog</vt:lpstr>
      <vt:lpstr>Таблица.  Измерение температуры</vt:lpstr>
      <vt:lpstr>Игра «Оденем снеговика»</vt:lpstr>
      <vt:lpstr>Игра «Оденем снеговика»</vt:lpstr>
      <vt:lpstr>Два Мороза</vt:lpstr>
      <vt:lpstr>Два Мороза</vt:lpstr>
      <vt:lpstr>  Вывод:</vt:lpstr>
      <vt:lpstr>Смайл настроения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Маргарита</dc:creator>
  <cp:lastModifiedBy>Галюнчик</cp:lastModifiedBy>
  <cp:revision>81</cp:revision>
  <cp:lastPrinted>2016-10-29T07:54:23Z</cp:lastPrinted>
  <dcterms:created xsi:type="dcterms:W3CDTF">2015-11-24T16:19:22Z</dcterms:created>
  <dcterms:modified xsi:type="dcterms:W3CDTF">2024-10-10T17:44:36Z</dcterms:modified>
</cp:coreProperties>
</file>