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/>
              <a:t>Мой любимый вид спорта - армрестлинг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725144"/>
            <a:ext cx="3704456" cy="185966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Выполнил: </a:t>
            </a:r>
            <a:r>
              <a:rPr lang="ru-RU" dirty="0" err="1">
                <a:solidFill>
                  <a:schemeClr val="tx1"/>
                </a:solidFill>
              </a:rPr>
              <a:t>Пороскун</a:t>
            </a:r>
            <a:r>
              <a:rPr lang="ru-RU" dirty="0">
                <a:solidFill>
                  <a:schemeClr val="tx1"/>
                </a:solidFill>
              </a:rPr>
              <a:t> Владислав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обучающийся МБОУ «</a:t>
            </a:r>
            <a:r>
              <a:rPr lang="ru-RU" dirty="0" err="1">
                <a:solidFill>
                  <a:schemeClr val="tx1"/>
                </a:solidFill>
              </a:rPr>
              <a:t>Кривошеевская</a:t>
            </a:r>
            <a:r>
              <a:rPr lang="ru-RU" dirty="0">
                <a:solidFill>
                  <a:schemeClr val="tx1"/>
                </a:solidFill>
              </a:rPr>
              <a:t> СОШ»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Руководитель: </a:t>
            </a:r>
            <a:r>
              <a:rPr lang="ru-RU" dirty="0" err="1">
                <a:solidFill>
                  <a:schemeClr val="tx1"/>
                </a:solidFill>
              </a:rPr>
              <a:t>Пороскун</a:t>
            </a:r>
            <a:r>
              <a:rPr lang="ru-RU" dirty="0">
                <a:solidFill>
                  <a:schemeClr val="tx1"/>
                </a:solidFill>
              </a:rPr>
              <a:t> Оксана Павловна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Учитель </a:t>
            </a:r>
            <a:r>
              <a:rPr lang="ru-RU" dirty="0" err="1">
                <a:solidFill>
                  <a:schemeClr val="tx1"/>
                </a:solidFill>
              </a:rPr>
              <a:t>МБОУ»Кривошеевская</a:t>
            </a:r>
            <a:r>
              <a:rPr lang="ru-RU" dirty="0">
                <a:solidFill>
                  <a:schemeClr val="tx1"/>
                </a:solidFill>
              </a:rPr>
              <a:t> СОШ»</a:t>
            </a:r>
          </a:p>
        </p:txBody>
      </p:sp>
      <p:pic>
        <p:nvPicPr>
          <p:cNvPr id="1026" name="Picture 2" descr="C:\Users\Пользователь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72816"/>
            <a:ext cx="6742532" cy="295232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патриотизма и любви к Родине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укрепление физического здоровья нации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занятия армрестлингом.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1)Изучить историю армрестлинга как вида спорта в России.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2)Проанализировать популярность данного вида спорта.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547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/>
              <a:t>Улучшение силовых показателей</a:t>
            </a:r>
            <a:endParaRPr lang="en-US" sz="3600" dirty="0"/>
          </a:p>
          <a:p>
            <a:r>
              <a:rPr lang="ru-RU" sz="3600" dirty="0"/>
              <a:t>Улучшение здоровья</a:t>
            </a:r>
          </a:p>
          <a:p>
            <a:r>
              <a:rPr lang="ru-RU" sz="3600" dirty="0"/>
              <a:t>Привлечение молодежи для занятия данным видом спорта</a:t>
            </a:r>
          </a:p>
          <a:p>
            <a:r>
              <a:rPr lang="ru-RU" sz="3600" dirty="0"/>
              <a:t>Открытие на базе школы секции для занятия армрестлингом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Ожидаемые результаты</a:t>
            </a:r>
          </a:p>
        </p:txBody>
      </p:sp>
    </p:spTree>
    <p:extLst>
      <p:ext uri="{BB962C8B-B14F-4D97-AF65-F5344CB8AC3E}">
        <p14:creationId xmlns:p14="http://schemas.microsoft.com/office/powerpoint/2010/main" val="2315627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</TotalTime>
  <Words>88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Candara</vt:lpstr>
      <vt:lpstr>Symbol</vt:lpstr>
      <vt:lpstr>Times New Roman</vt:lpstr>
      <vt:lpstr>Волна</vt:lpstr>
      <vt:lpstr>Мой любимый вид спорта - армрестлинг</vt:lpstr>
      <vt:lpstr>Презентация PowerPoint</vt:lpstr>
      <vt:lpstr>Ожидаемые результаты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любимый вид спорта - армрестлинг</dc:title>
  <dc:creator>Poroskun</dc:creator>
  <cp:lastModifiedBy>User</cp:lastModifiedBy>
  <cp:revision>5</cp:revision>
  <dcterms:created xsi:type="dcterms:W3CDTF">2023-04-18T17:03:54Z</dcterms:created>
  <dcterms:modified xsi:type="dcterms:W3CDTF">2023-04-21T09:57:01Z</dcterms:modified>
</cp:coreProperties>
</file>