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Сортировка мусора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Сортировка мусора</c:v>
                </c:pt>
              </c:strCache>
            </c:strRef>
          </c:tx>
          <c:dPt>
            <c:idx val="0"/>
            <c:bubble3D val="0"/>
            <c:spPr>
              <a:solidFill>
                <a:schemeClr val="accent4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E3C-4DFE-A596-98B93415D7A8}"/>
              </c:ext>
            </c:extLst>
          </c:dPt>
          <c:dPt>
            <c:idx val="1"/>
            <c:bubble3D val="0"/>
            <c:spPr>
              <a:solidFill>
                <a:schemeClr val="accent4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9E3C-4DFE-A596-98B93415D7A8}"/>
              </c:ext>
            </c:extLst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1-9E3C-4DFE-A596-98B93415D7A8}"/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noFill/>
                    <a:ln>
                      <a:noFill/>
                    </a:ln>
                  </c15:spPr>
                  <c15:layout/>
                </c:ext>
                <c:ext xmlns:c16="http://schemas.microsoft.com/office/drawing/2014/chart" uri="{C3380CC4-5D6E-409C-BE32-E72D297353CC}">
                  <c16:uniqueId val="{00000002-9E3C-4DFE-A596-98B93415D7A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Сортируют</c:v>
                </c:pt>
                <c:pt idx="1">
                  <c:v>Не сортируют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</c:v>
                </c:pt>
                <c:pt idx="1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3C-4DFE-A596-98B93415D7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5891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41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483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106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537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14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86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18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10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653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7105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167AAF1-6B00-4AD1-953F-EA3B7264218D}" type="datetimeFigureOut">
              <a:rPr lang="ru-RU" smtClean="0"/>
              <a:t>29.01.2022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FD35902-D42E-43D0-8384-5B23F5A2BE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32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«След человека»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96456" y="4589091"/>
            <a:ext cx="3733838" cy="933700"/>
          </a:xfrm>
        </p:spPr>
        <p:txBody>
          <a:bodyPr>
            <a:normAutofit fontScale="77500" lnSpcReduction="20000"/>
          </a:bodyPr>
          <a:lstStyle/>
          <a:p>
            <a:pPr algn="l">
              <a:spcAft>
                <a:spcPts val="800"/>
              </a:spcAft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ученица </a:t>
            </a: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9-А </a:t>
            </a: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                  </a:t>
            </a: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МБОУ «СОШ </a:t>
            </a:r>
            <a:r>
              <a:rPr lang="ru-RU" sz="2100" dirty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№29 им. Г.К. Жукова</a:t>
            </a: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l">
              <a:spcAft>
                <a:spcPts val="800"/>
              </a:spcAft>
            </a:pPr>
            <a:r>
              <a:rPr lang="ru-RU" sz="2100" dirty="0" smtClean="0">
                <a:solidFill>
                  <a:schemeClr val="accent4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Запарова Эдие </a:t>
            </a:r>
            <a:endParaRPr lang="ru-RU" sz="21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946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8923" y="249488"/>
            <a:ext cx="11477002" cy="13716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b="1" dirty="0">
              <a:solidFill>
                <a:schemeClr val="accent5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53" y="1296554"/>
            <a:ext cx="5043443" cy="37825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6"/>
          <a:stretch/>
        </p:blipFill>
        <p:spPr>
          <a:xfrm>
            <a:off x="5929104" y="1296554"/>
            <a:ext cx="3654753" cy="321053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480" y="3688308"/>
            <a:ext cx="3751669" cy="278165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386" y="3941204"/>
            <a:ext cx="3417419" cy="25338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992" y="914402"/>
            <a:ext cx="1967401" cy="2653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87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79506" y="640936"/>
            <a:ext cx="5999147" cy="6016238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 работы: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рассмотреть сложившуюся ситуацию с утилизацией бытовых отходов в городе Симферополе.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1)Рассмотреть угрозы мусора на окружающую среду;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2)Изучить характеристику бытовых отходов;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 Найти места, где утилизируют мусор в городе;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4)Осведомить как можно больше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учащихся школы об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утилизации мусора.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u="sng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Гипотеза: 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 предполагаю, что бытовые отходы нарушают экологию города и наносят вред здоровью населения. </a:t>
            </a:r>
            <a:endParaRPr lang="ru-RU" sz="20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48" y="1484355"/>
            <a:ext cx="5163222" cy="3872416"/>
          </a:xfrm>
        </p:spPr>
      </p:pic>
    </p:spTree>
    <p:extLst>
      <p:ext uri="{BB962C8B-B14F-4D97-AF65-F5344CB8AC3E}">
        <p14:creationId xmlns:p14="http://schemas.microsoft.com/office/powerpoint/2010/main" val="386716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988" y="256374"/>
            <a:ext cx="10058400" cy="393106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ТБО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отходы, которые образуются в процессе жизнедеятельности человека – это пищевые отходы, макулатура, стекло, металл, пластмассы, полимерные материалы и т.д. </a:t>
            </a:r>
            <a:r>
              <a:rPr lang="ru-RU" sz="4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51215" r="26667"/>
          <a:stretch/>
        </p:blipFill>
        <p:spPr>
          <a:xfrm>
            <a:off x="584463" y="4187440"/>
            <a:ext cx="3692632" cy="22518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27" y="4187440"/>
            <a:ext cx="3116366" cy="22518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726" y="4187440"/>
            <a:ext cx="3142004" cy="225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9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467" y="376016"/>
            <a:ext cx="11553913" cy="404216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мире мусор вывозят на специальных машинах на оборудованные полигоны, после происходит процесс утилизации мусора. </a:t>
            </a:r>
            <a:r>
              <a:rPr lang="ru-RU" sz="2200" u="sng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несколько способов: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Захоронение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способ предполагает наличие специализированного полигона большой площади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Компостирование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 процессом утилизации извлекают из мусора компоненты, представляющие ценность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Сжигание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способ является одним из распространенных. При сжигании мусора в окружающую среду попадает много токсичных веществ, которые отравляют воздух</a:t>
            </a:r>
            <a:r>
              <a:rPr lang="ru-RU" sz="22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Переработка</a:t>
            </a:r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Данный способ утилизации подразумевает раздельный сбор строительного мусора, сортировку по типу сырья. Например, пластик, стекло, резина, металл, измельченный кирпич, бетон.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300" dirty="0"/>
              <a:t/>
            </a:r>
            <a:br>
              <a:rPr lang="ru-RU" sz="1300" dirty="0"/>
            </a:br>
            <a:endParaRPr lang="ru-RU" sz="13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789" y="4045669"/>
            <a:ext cx="4435267" cy="249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15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686" y="470018"/>
            <a:ext cx="2838628" cy="5828231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отходов:</a:t>
            </a:r>
            <a:b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Пищевые 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отходы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Макулатура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Консервные 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банки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Металлолом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Стеклотара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ru-RU" sz="1800" i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Изделия из пластмасс и 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пластика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Батарейки</a:t>
            </a:r>
            <a:endParaRPr lang="ru-RU" sz="1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.mycdn.me/i?r=AzEPZsRbOZEKgBhR0XGMT1RkppM4-arQaPr-01cB46biOK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120" y="786211"/>
            <a:ext cx="7789961" cy="5195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6145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27290"/>
            <a:ext cx="10058400" cy="15869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Практическая часть работы </a:t>
            </a:r>
            <a: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решила посчитать, массу мусора, выбрасываемая одним жителем Симферополя. Для этого  сначала подсчитала сколько мусора образуется у средней статистической семьи двое детей и родители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как у меня.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038000"/>
              </p:ext>
            </p:extLst>
          </p:nvPr>
        </p:nvGraphicFramePr>
        <p:xfrm>
          <a:off x="2698284" y="2401367"/>
          <a:ext cx="6779002" cy="1805812"/>
        </p:xfrm>
        <a:graphic>
          <a:graphicData uri="http://schemas.openxmlformats.org/drawingml/2006/table">
            <a:tbl>
              <a:tblPr firstRow="1" firstCol="1" bandRow="1"/>
              <a:tblGrid>
                <a:gridCol w="820903">
                  <a:extLst>
                    <a:ext uri="{9D8B030D-6E8A-4147-A177-3AD203B41FA5}">
                      <a16:colId xmlns:a16="http://schemas.microsoft.com/office/drawing/2014/main" val="1103721233"/>
                    </a:ext>
                  </a:extLst>
                </a:gridCol>
                <a:gridCol w="858442">
                  <a:extLst>
                    <a:ext uri="{9D8B030D-6E8A-4147-A177-3AD203B41FA5}">
                      <a16:colId xmlns:a16="http://schemas.microsoft.com/office/drawing/2014/main" val="2602114796"/>
                    </a:ext>
                  </a:extLst>
                </a:gridCol>
                <a:gridCol w="750783">
                  <a:extLst>
                    <a:ext uri="{9D8B030D-6E8A-4147-A177-3AD203B41FA5}">
                      <a16:colId xmlns:a16="http://schemas.microsoft.com/office/drawing/2014/main" val="2793437795"/>
                    </a:ext>
                  </a:extLst>
                </a:gridCol>
                <a:gridCol w="1307495">
                  <a:extLst>
                    <a:ext uri="{9D8B030D-6E8A-4147-A177-3AD203B41FA5}">
                      <a16:colId xmlns:a16="http://schemas.microsoft.com/office/drawing/2014/main" val="3675267520"/>
                    </a:ext>
                  </a:extLst>
                </a:gridCol>
                <a:gridCol w="751491">
                  <a:extLst>
                    <a:ext uri="{9D8B030D-6E8A-4147-A177-3AD203B41FA5}">
                      <a16:colId xmlns:a16="http://schemas.microsoft.com/office/drawing/2014/main" val="3605807252"/>
                    </a:ext>
                  </a:extLst>
                </a:gridCol>
                <a:gridCol w="708302">
                  <a:extLst>
                    <a:ext uri="{9D8B030D-6E8A-4147-A177-3AD203B41FA5}">
                      <a16:colId xmlns:a16="http://schemas.microsoft.com/office/drawing/2014/main" val="2173542408"/>
                    </a:ext>
                  </a:extLst>
                </a:gridCol>
                <a:gridCol w="886483">
                  <a:extLst>
                    <a:ext uri="{9D8B030D-6E8A-4147-A177-3AD203B41FA5}">
                      <a16:colId xmlns:a16="http://schemas.microsoft.com/office/drawing/2014/main" val="4063247493"/>
                    </a:ext>
                  </a:extLst>
                </a:gridCol>
                <a:gridCol w="695103">
                  <a:extLst>
                    <a:ext uri="{9D8B030D-6E8A-4147-A177-3AD203B41FA5}">
                      <a16:colId xmlns:a16="http://schemas.microsoft.com/office/drawing/2014/main" val="1767878806"/>
                    </a:ext>
                  </a:extLst>
                </a:gridCol>
              </a:tblGrid>
              <a:tr h="5895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мусора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Пластик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 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Бумага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 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Пищевые отходы</a:t>
                      </a:r>
                      <a:r>
                        <a:rPr lang="en-US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очистки кг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Стекло 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Металл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 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Батарейки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 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кг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742180"/>
                  </a:ext>
                </a:extLst>
              </a:tr>
              <a:tr h="4660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месяц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6192183"/>
                  </a:ext>
                </a:extLst>
              </a:tr>
              <a:tr h="375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r>
                        <a:rPr lang="en-US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,5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8141542"/>
                  </a:ext>
                </a:extLst>
              </a:tr>
              <a:tr h="3751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40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68,2</a:t>
                      </a:r>
                      <a:endParaRPr lang="ru-RU" sz="1100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9347604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33285" y="4451261"/>
            <a:ext cx="1151118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Среднее 59,350 кг в месяц на семью из 4 человек и это 712,2 кг- в год 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одного члена семьи из четырех человек - 178,05 кг мусора в год.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Если известно, что в среднем на жителя нашего города приходится  178,05 кг мусора в год , а численность населения Симферополя составляет приблизительно 341,5 тыс.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 2019 год 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 = 178,05  кг * 341,5 000 = 60804,075 кг</a:t>
            </a:r>
            <a:endParaRPr lang="ru-RU" sz="2000" dirty="0">
              <a:solidFill>
                <a:schemeClr val="accent5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3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743" y="423512"/>
            <a:ext cx="11357361" cy="1735061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Результаты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u="sng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анкетирования: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Среди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5-9 классов  МБОУ « СОШ №29 им. Г. К. Жукова » опросили 30 человек.</a:t>
            </a:r>
            <a:b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вопрос: Сортируете ли вы или члены вашей семьи ТБО ? -  получили положительный ответ от 12 человек</a:t>
            </a:r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к 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моему удивлению и сожалению.</a:t>
            </a:r>
            <a: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08777320"/>
              </p:ext>
            </p:extLst>
          </p:nvPr>
        </p:nvGraphicFramePr>
        <p:xfrm>
          <a:off x="1732896" y="2014195"/>
          <a:ext cx="7846940" cy="4437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3800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892" y="446040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Провела разъяснительную беседу с учащимися моего класса об необходимости сортировки мусора</a:t>
            </a:r>
            <a:endParaRPr lang="ru-RU" sz="32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663" y="4413104"/>
            <a:ext cx="3812378" cy="21444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951" y="4413104"/>
            <a:ext cx="3821395" cy="2149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2"/>
          <a:stretch/>
        </p:blipFill>
        <p:spPr>
          <a:xfrm>
            <a:off x="4134763" y="1692714"/>
            <a:ext cx="3956657" cy="262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1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562" y="1333145"/>
            <a:ext cx="5691499" cy="2751746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 и вывод</a:t>
            </a:r>
            <a: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Рассмотрев </a:t>
            </a: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характеристики бытовых отходов, можно сделать вывод, что все они опасны для мира, если не бороться с ними. Из-за низкого уровня экологической культуры большинство людей совсем не задумываются о последствиях: оставляют после себя много мусора, из-за чего наносится большой вред экологии города и здоровью людей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b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Бытовой мусор - это серьезная экологическая проблема всего человечества, которая наносит вред здоровью, что подтверждает гипотезу исследования. </a:t>
            </a:r>
            <a: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7109" y="4782496"/>
            <a:ext cx="56914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я считаю, что нам необходима пропаганда экологических знаний, экологического воспитания в нашей стране. Она принесёт нам положительные изменения в городе Симферополе. 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1931"/>
          <a:stretch/>
        </p:blipFill>
        <p:spPr>
          <a:xfrm rot="5400000">
            <a:off x="6069232" y="1221168"/>
            <a:ext cx="6132442" cy="451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26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Савон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Савон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79</TotalTime>
  <Words>210</Words>
  <Application>Microsoft Office PowerPoint</Application>
  <PresentationFormat>Широкоэкранный</PresentationFormat>
  <Paragraphs>51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Calibri</vt:lpstr>
      <vt:lpstr>Century Gothic</vt:lpstr>
      <vt:lpstr>Garamond</vt:lpstr>
      <vt:lpstr>Times New Roman</vt:lpstr>
      <vt:lpstr>Савон</vt:lpstr>
      <vt:lpstr>«След человека»</vt:lpstr>
      <vt:lpstr>Цель работы: рассмотреть сложившуюся ситуацию с утилизацией бытовых отходов в городе Симферополе.   Задачи:  1)Рассмотреть угрозы мусора на окружающую среду; 2)Изучить характеристику бытовых отходов; 3) Найти места, где утилизируют мусор в городе; 4)Осведомить как можно больше учащихся школы об утилизации мусора.   Гипотеза: Я предполагаю, что бытовые отходы нарушают экологию города и наносят вред здоровью населения. </vt:lpstr>
      <vt:lpstr>  ТБО - отходы, которые образуются в процессе жизнедеятельности человека – это пищевые отходы, макулатура, стекло, металл, пластмассы, полимерные материалы и т.д.  </vt:lpstr>
      <vt:lpstr>В мире мусор вывозят на специальных машинах на оборудованные полигоны, после происходит процесс утилизации мусора. Существует несколько способов:  Захоронение. Этот способ предполагает наличие специализированного полигона большой площади;  Компостирование. Перед процессом утилизации извлекают из мусора компоненты, представляющие ценность;  Сжигание. Данный способ является одним из распространенных. При сжигании мусора в окружающую среду попадает много токсичных веществ, которые отравляют воздух;  Переработка. Данный способ утилизации подразумевает раздельный сбор строительного мусора, сортировку по типу сырья. Например, пластик, стекло, резина, металл, измельченный кирпич, бетон.   </vt:lpstr>
      <vt:lpstr>Классификация отходов:  1)Пищевые отходы  2)Макулатура  3)Консервные банки  4)Металлолом  5)Стеклотара  6)Изделия из пластмасс и пластика  7)Батарейки</vt:lpstr>
      <vt:lpstr>Практическая часть работы   Я решила посчитать, массу мусора, выбрасываемая одним жителем Симферополя. Для этого  сначала подсчитала сколько мусора образуется у средней статистической семьи двое детей и родители ,как у меня. </vt:lpstr>
      <vt:lpstr>                                                   Результаты анкетирования:     Среди 5-9 классов  МБОУ « СОШ №29 им. Г. К. Жукова » опросили 30 человек. На вопрос: Сортируете ли вы или члены вашей семьи ТБО ? -  получили положительный ответ от 12 человек, к моему удивлению и сожалению. </vt:lpstr>
      <vt:lpstr>Провела разъяснительную беседу с учащимися моего класса об необходимости сортировки мусора</vt:lpstr>
      <vt:lpstr>Заключение и вывод  Рассмотрев характеристики бытовых отходов, можно сделать вывод, что все они опасны для мира, если не бороться с ними. Из-за низкого уровня экологической культуры большинство людей совсем не задумываются о последствиях: оставляют после себя много мусора, из-за чего наносится большой вред экологии города и здоровью людей.  Бытовой мусор - это серьезная экологическая проблема всего человечества, которая наносит вред здоровью, что подтверждает гипотезу исследования.  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«След человека»</dc:title>
  <dc:creator>HomePc</dc:creator>
  <cp:lastModifiedBy>HomePc</cp:lastModifiedBy>
  <cp:revision>11</cp:revision>
  <dcterms:created xsi:type="dcterms:W3CDTF">2020-03-23T14:18:10Z</dcterms:created>
  <dcterms:modified xsi:type="dcterms:W3CDTF">2022-01-29T19:50:31Z</dcterms:modified>
</cp:coreProperties>
</file>