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9" r:id="rId4"/>
    <p:sldId id="267" r:id="rId5"/>
    <p:sldId id="258" r:id="rId6"/>
    <p:sldId id="259" r:id="rId7"/>
    <p:sldId id="260" r:id="rId8"/>
    <p:sldId id="264" r:id="rId9"/>
    <p:sldId id="265" r:id="rId10"/>
    <p:sldId id="266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21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43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2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8763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723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6143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138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43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61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995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98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66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63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8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50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25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85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D96B9EB-9EC8-4639-8C40-E140029E0825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BB8B834-9B4B-4C45-B1AC-2C705525D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6121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93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7"/>
            <a:r>
              <a:rPr lang="ru-RU" dirty="0" smtClean="0"/>
              <a:t>Море и шум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886"/>
            <a:ext cx="12192000" cy="6942568"/>
          </a:xfrm>
          <a:prstGeom prst="rect">
            <a:avLst/>
          </a:prstGeom>
        </p:spPr>
      </p:pic>
      <p:pic>
        <p:nvPicPr>
          <p:cNvPr id="5" name="Приб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640" y="712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9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13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7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схема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897756" y="4898426"/>
            <a:ext cx="977558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544567" y="4898426"/>
            <a:ext cx="974145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897756" y="3848976"/>
            <a:ext cx="977558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41154" y="3848976"/>
            <a:ext cx="977558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907283" y="2799525"/>
            <a:ext cx="977558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541154" y="2804696"/>
            <a:ext cx="977558" cy="95137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444334" y="5968783"/>
            <a:ext cx="1667080" cy="710994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331473" y="5971138"/>
            <a:ext cx="1667080" cy="710994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541154" y="1136583"/>
            <a:ext cx="977558" cy="1550679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904107" y="1150768"/>
            <a:ext cx="983910" cy="1550679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/>
          <p:cNvSpPr/>
          <p:nvPr/>
        </p:nvSpPr>
        <p:spPr>
          <a:xfrm>
            <a:off x="5541154" y="-59393"/>
            <a:ext cx="3334160" cy="1111340"/>
          </a:xfrm>
          <a:prstGeom prst="triangle">
            <a:avLst>
              <a:gd name="adj" fmla="val 50571"/>
            </a:avLst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0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гудок корабл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112" y="7245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3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Приб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640" y="712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8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-62707"/>
            <a:ext cx="12192000" cy="7044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2708"/>
            <a:ext cx="12192000" cy="7044419"/>
          </a:xfrm>
          <a:prstGeom prst="rect">
            <a:avLst/>
          </a:prstGeom>
        </p:spPr>
      </p:pic>
      <p:pic>
        <p:nvPicPr>
          <p:cNvPr id="5" name="pesnja-ki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456" y="7170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5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" y="-62706"/>
            <a:ext cx="12192001" cy="6920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2706"/>
            <a:ext cx="12192000" cy="6920706"/>
          </a:xfrm>
          <a:prstGeom prst="rect">
            <a:avLst/>
          </a:prstGeom>
        </p:spPr>
      </p:pic>
      <p:pic>
        <p:nvPicPr>
          <p:cNvPr id="3" name="звук дельфи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3840" y="73233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6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85344" y="0"/>
            <a:ext cx="12192000" cy="70336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5344" y="1"/>
            <a:ext cx="12277344" cy="7033660"/>
          </a:xfrm>
          <a:prstGeom prst="rect">
            <a:avLst/>
          </a:prstGeom>
        </p:spPr>
      </p:pic>
      <p:pic>
        <p:nvPicPr>
          <p:cNvPr id="6" name="смех тюле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5344" y="72938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5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38356" y="0"/>
            <a:ext cx="12330356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8356" y="1"/>
            <a:ext cx="12330356" cy="6873390"/>
          </a:xfrm>
          <a:prstGeom prst="rect">
            <a:avLst/>
          </a:prstGeom>
        </p:spPr>
      </p:pic>
      <p:pic>
        <p:nvPicPr>
          <p:cNvPr id="6" name="белух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612" y="70003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1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" name="чай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376" y="71963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5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238</TotalTime>
  <Words>5</Words>
  <Application>Microsoft Office PowerPoint</Application>
  <PresentationFormat>Широкоэкранный</PresentationFormat>
  <Paragraphs>2</Paragraphs>
  <Slides>11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Century Gothic</vt:lpstr>
      <vt:lpstr>Wingdings 3</vt:lpstr>
      <vt:lpstr>Сектор</vt:lpstr>
      <vt:lpstr>Презентация PowerPoint</vt:lpstr>
      <vt:lpstr>Карточка схема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Морское путешевствие</dc:title>
  <dc:creator>Елена Сергеевна Караваева</dc:creator>
  <cp:lastModifiedBy>Караваев Александр Владимирович</cp:lastModifiedBy>
  <cp:revision>49</cp:revision>
  <dcterms:created xsi:type="dcterms:W3CDTF">2020-02-19T04:38:23Z</dcterms:created>
  <dcterms:modified xsi:type="dcterms:W3CDTF">2021-03-15T02:47:48Z</dcterms:modified>
</cp:coreProperties>
</file>