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70" r:id="rId8"/>
    <p:sldId id="261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9" r:id="rId17"/>
    <p:sldId id="280" r:id="rId18"/>
    <p:sldId id="262" r:id="rId19"/>
    <p:sldId id="263" r:id="rId20"/>
    <p:sldId id="264" r:id="rId21"/>
    <p:sldId id="265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e2e8044a5538019a4ad21e05934ca8b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" y="7996"/>
            <a:ext cx="9136926" cy="685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128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етлана\Desktop\1617288961_50-p-vesennyaya-ramka-dlya-teksta-fon-pozdravle-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88640"/>
            <a:ext cx="10267677" cy="638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2564904"/>
            <a:ext cx="5853336" cy="236572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6600" dirty="0">
                <a:latin typeface="Bahnschrift Condensed" pitchFamily="34" charset="0"/>
              </a:rPr>
              <a:t>Берёста, или береста́ — верхний слой (белая наружная часть) коры берёзы.</a:t>
            </a:r>
          </a:p>
          <a:p>
            <a:pPr marL="0" indent="0" algn="ctr">
              <a:buNone/>
            </a:pPr>
            <a:endParaRPr lang="ru-RU" sz="6600" dirty="0"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65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174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36863" cy="5888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412776"/>
            <a:ext cx="7200800" cy="4608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Bahnschrift Condensed" pitchFamily="34" charset="0"/>
              </a:rPr>
              <a:t>«Покажите свои навыки по обработке бересты</a:t>
            </a:r>
            <a:r>
              <a:rPr lang="ru-RU" sz="3600" dirty="0"/>
              <a:t> </a:t>
            </a:r>
            <a:r>
              <a:rPr lang="ru-RU" sz="3600" b="1" dirty="0">
                <a:latin typeface="Bahnschrift Condensed" pitchFamily="34" charset="0"/>
              </a:rPr>
              <a:t>иначе я не отпущу Весну к вам»</a:t>
            </a:r>
          </a:p>
        </p:txBody>
      </p:sp>
    </p:spTree>
    <p:extLst>
      <p:ext uri="{BB962C8B-B14F-4D97-AF65-F5344CB8AC3E}">
        <p14:creationId xmlns:p14="http://schemas.microsoft.com/office/powerpoint/2010/main" val="92149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6654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36863" cy="5888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412776"/>
            <a:ext cx="7200800" cy="4608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Bahnschrift Condensed" pitchFamily="34" charset="0"/>
              </a:rPr>
              <a:t>«Соберите </a:t>
            </a:r>
            <a:r>
              <a:rPr lang="ru-RU" sz="3600" b="1" dirty="0" err="1">
                <a:latin typeface="Bahnschrift Condensed" pitchFamily="34" charset="0"/>
              </a:rPr>
              <a:t>пазлы</a:t>
            </a:r>
            <a:r>
              <a:rPr lang="ru-RU" sz="3600" b="1" dirty="0">
                <a:latin typeface="Bahnschrift Condensed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68552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60445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36863" cy="5888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412776"/>
            <a:ext cx="7200800" cy="4608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Bahnschrift Condensed" pitchFamily="34" charset="0"/>
              </a:rPr>
              <a:t>«</a:t>
            </a:r>
            <a:r>
              <a:rPr lang="ru-RU" sz="4000" dirty="0">
                <a:latin typeface="Bahnschrift Condensed" pitchFamily="34" charset="0"/>
              </a:rPr>
              <a:t>Я готова отпустить Весну, если вы нарисуете мне весенний пейзаж.</a:t>
            </a:r>
            <a:r>
              <a:rPr lang="ru-RU" sz="4000" b="1" dirty="0">
                <a:latin typeface="Bahnschrift Condensed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18389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Светлана\Desktop\1617288961_50-p-vesennyaya-ramka-dlya-teksta-fon-pozdravle-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3657"/>
            <a:ext cx="10989941" cy="683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492896"/>
            <a:ext cx="6984776" cy="2448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>
                <a:latin typeface="Bahnschrift Condensed" pitchFamily="34" charset="0"/>
              </a:rPr>
              <a:t>Примеры рисунков по бересте</a:t>
            </a:r>
          </a:p>
        </p:txBody>
      </p:sp>
    </p:spTree>
    <p:extLst>
      <p:ext uri="{BB962C8B-B14F-4D97-AF65-F5344CB8AC3E}">
        <p14:creationId xmlns:p14="http://schemas.microsoft.com/office/powerpoint/2010/main" val="16925494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 descr="C:\Users\Светлана\Desktop\открытое занятие\bdff78cbcef50551d79fb79c106cb3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27384"/>
            <a:ext cx="8820472" cy="695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28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Светлана\Desktop\открытое занятие\2d9711aaa3a025da7e28e945c115a17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764" y="0"/>
            <a:ext cx="6556604" cy="683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17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36863" cy="5888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412776"/>
            <a:ext cx="7200800" cy="4608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Bahnschrift Condensed" pitchFamily="34" charset="0"/>
              </a:rPr>
              <a:t>«Здравствуйте, дорогие ребята! </a:t>
            </a:r>
          </a:p>
          <a:p>
            <a:pPr algn="ctr"/>
            <a:r>
              <a:rPr lang="ru-RU" sz="3200" b="1" dirty="0">
                <a:latin typeface="Bahnschrift Condensed" pitchFamily="34" charset="0"/>
              </a:rPr>
              <a:t>Я знаю, что вы очень сильно ждете Весну. </a:t>
            </a:r>
          </a:p>
          <a:p>
            <a:pPr algn="ctr"/>
            <a:r>
              <a:rPr lang="ru-RU" sz="3200" b="1" dirty="0">
                <a:latin typeface="Bahnschrift Condensed" pitchFamily="34" charset="0"/>
              </a:rPr>
              <a:t>Но я заморожена злой волшебницей, и если вы не выполните её задания - будет вечная зима. Только смелые и дружные ребята смогут их выполнить»</a:t>
            </a:r>
          </a:p>
          <a:p>
            <a:pPr algn="ctr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5380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Светлана\Desktop\открытое занятие\0e6e69aeb8b098e8b4e239e2103762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56" y="-1"/>
            <a:ext cx="8244408" cy="6870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486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Светлана\Desktop\открытое занятие\f552b17ff2604b2aac56c82c3116d85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2" b="10599"/>
          <a:stretch/>
        </p:blipFill>
        <p:spPr bwMode="auto">
          <a:xfrm>
            <a:off x="1862165" y="-20960"/>
            <a:ext cx="5158107" cy="687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88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Светлана\Desktop\1617288961_50-p-vesennyaya-ramka-dlya-teksta-fon-pozdravle-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3657"/>
            <a:ext cx="10989941" cy="683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612" y="2132856"/>
            <a:ext cx="6984776" cy="302433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Гуляя по парку или просто по улице, обратите внимание какая вас может окружать красота. Старайтесь чаще посещать выставки. В нашем городе есть государственные музеи искусства и частные галереи, где проходят интересные выставки, интерактивные программы лекции, мастер-классы.</a:t>
            </a:r>
          </a:p>
          <a:p>
            <a:pPr marL="0" indent="0" algn="ctr">
              <a:buNone/>
            </a:pPr>
            <a:endParaRPr lang="ru-RU" sz="6000" dirty="0"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245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ветлана\Downloads\i8_mage_image_1979424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64" y="0"/>
            <a:ext cx="9156964" cy="688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900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лана\Desktop\1617288961_50-p-vesennyaya-ramka-dlya-teksta-fon-pozdravle-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39350"/>
            <a:ext cx="10441160" cy="649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u="sng" dirty="0">
                <a:latin typeface="Bahnschrift Condensed" pitchFamily="34" charset="0"/>
              </a:rPr>
              <a:t>ПЕРВОЕ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2348880"/>
            <a:ext cx="4968552" cy="30963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Bahnschrift Condensed" pitchFamily="34" charset="0"/>
              </a:rPr>
              <a:t>Сумеем без ошибки мы</a:t>
            </a:r>
            <a:br>
              <a:rPr lang="ru-RU" sz="3600" dirty="0">
                <a:latin typeface="Bahnschrift Condensed" pitchFamily="34" charset="0"/>
              </a:rPr>
            </a:br>
            <a:r>
              <a:rPr lang="ru-RU" sz="3600" dirty="0">
                <a:latin typeface="Bahnschrift Condensed" pitchFamily="34" charset="0"/>
              </a:rPr>
              <a:t>Назвать все месяцы зимы.</a:t>
            </a:r>
            <a:br>
              <a:rPr lang="ru-RU" sz="3600" dirty="0">
                <a:latin typeface="Bahnschrift Condensed" pitchFamily="34" charset="0"/>
              </a:rPr>
            </a:br>
            <a:r>
              <a:rPr lang="ru-RU" sz="3600" dirty="0">
                <a:latin typeface="Bahnschrift Condensed" pitchFamily="34" charset="0"/>
              </a:rPr>
              <a:t>Давай-ка первый называй:</a:t>
            </a:r>
            <a:br>
              <a:rPr lang="ru-RU" sz="3600" dirty="0">
                <a:latin typeface="Bahnschrift Condensed" pitchFamily="34" charset="0"/>
              </a:rPr>
            </a:br>
            <a:r>
              <a:rPr lang="ru-RU" sz="3600" dirty="0">
                <a:latin typeface="Bahnschrift Condensed" pitchFamily="34" charset="0"/>
              </a:rPr>
              <a:t>Конечно, это месяц…</a:t>
            </a:r>
          </a:p>
        </p:txBody>
      </p:sp>
    </p:spTree>
    <p:extLst>
      <p:ext uri="{BB962C8B-B14F-4D97-AF65-F5344CB8AC3E}">
        <p14:creationId xmlns:p14="http://schemas.microsoft.com/office/powerpoint/2010/main" val="20897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етлана\Desktop\1617288961_50-p-vesennyaya-ramka-dlya-teksta-fon-pozdravle-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88640"/>
            <a:ext cx="10267677" cy="638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2564904"/>
            <a:ext cx="5853336" cy="23657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>
                <a:latin typeface="Bahnschrift Condensed" pitchFamily="34" charset="0"/>
              </a:rPr>
              <a:t>Декабрь</a:t>
            </a:r>
          </a:p>
        </p:txBody>
      </p:sp>
    </p:spTree>
    <p:extLst>
      <p:ext uri="{BB962C8B-B14F-4D97-AF65-F5344CB8AC3E}">
        <p14:creationId xmlns:p14="http://schemas.microsoft.com/office/powerpoint/2010/main" val="224889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лана\Desktop\1617288961_50-p-vesennyaya-ramka-dlya-teksta-fon-pozdravle-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39350"/>
            <a:ext cx="10441160" cy="649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u="sng" dirty="0">
                <a:latin typeface="Bahnschrift Condensed" pitchFamily="34" charset="0"/>
              </a:rPr>
              <a:t>ПЕРВОЕ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2348880"/>
            <a:ext cx="4968552" cy="30963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latin typeface="Bahnschrift Condensed" pitchFamily="34" charset="0"/>
              </a:rPr>
              <a:t>К нам приехал Дед Мороз,</a:t>
            </a:r>
            <a:br>
              <a:rPr lang="ru-RU" dirty="0">
                <a:latin typeface="Bahnschrift Condensed" pitchFamily="34" charset="0"/>
              </a:rPr>
            </a:br>
            <a:r>
              <a:rPr lang="ru-RU" dirty="0">
                <a:latin typeface="Bahnschrift Condensed" pitchFamily="34" charset="0"/>
              </a:rPr>
              <a:t>Внучку юную привез.</a:t>
            </a:r>
            <a:br>
              <a:rPr lang="ru-RU" dirty="0">
                <a:latin typeface="Bahnschrift Condensed" pitchFamily="34" charset="0"/>
              </a:rPr>
            </a:br>
            <a:r>
              <a:rPr lang="ru-RU" dirty="0">
                <a:latin typeface="Bahnschrift Condensed" pitchFamily="34" charset="0"/>
              </a:rPr>
              <a:t>Дети ждут ее подарка –</a:t>
            </a:r>
            <a:br>
              <a:rPr lang="ru-RU" dirty="0">
                <a:latin typeface="Bahnschrift Condensed" pitchFamily="34" charset="0"/>
              </a:rPr>
            </a:br>
            <a:r>
              <a:rPr lang="ru-RU" dirty="0">
                <a:latin typeface="Bahnschrift Condensed" pitchFamily="34" charset="0"/>
              </a:rPr>
              <a:t>Эта девочка — … </a:t>
            </a:r>
          </a:p>
        </p:txBody>
      </p:sp>
    </p:spTree>
    <p:extLst>
      <p:ext uri="{BB962C8B-B14F-4D97-AF65-F5344CB8AC3E}">
        <p14:creationId xmlns:p14="http://schemas.microsoft.com/office/powerpoint/2010/main" val="235476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етлана\Desktop\1617288961_50-p-vesennyaya-ramka-dlya-teksta-fon-pozdravle-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88640"/>
            <a:ext cx="10267677" cy="638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2564904"/>
            <a:ext cx="5853336" cy="23657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>
                <a:latin typeface="Bahnschrift Condensed" pitchFamily="34" charset="0"/>
              </a:rPr>
              <a:t>Снегурочка</a:t>
            </a:r>
          </a:p>
        </p:txBody>
      </p:sp>
    </p:spTree>
    <p:extLst>
      <p:ext uri="{BB962C8B-B14F-4D97-AF65-F5344CB8AC3E}">
        <p14:creationId xmlns:p14="http://schemas.microsoft.com/office/powerpoint/2010/main" val="296425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641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36863" cy="5888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412776"/>
            <a:ext cx="7200800" cy="4608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Bahnschrift Condensed" pitchFamily="34" charset="0"/>
              </a:rPr>
              <a:t>«Отгадайте </a:t>
            </a:r>
            <a:r>
              <a:rPr lang="ru-RU" sz="3600" b="1" dirty="0" err="1">
                <a:latin typeface="Bahnschrift Condensed" pitchFamily="34" charset="0"/>
              </a:rPr>
              <a:t>сканворд</a:t>
            </a:r>
            <a:r>
              <a:rPr lang="ru-RU" sz="3600" b="1" dirty="0">
                <a:latin typeface="Bahnschrift Condensed" pitchFamily="34" charset="0"/>
              </a:rPr>
              <a:t> на тему «Белая берёзка – символ Родины моей»</a:t>
            </a:r>
          </a:p>
        </p:txBody>
      </p:sp>
    </p:spTree>
    <p:extLst>
      <p:ext uri="{BB962C8B-B14F-4D97-AF65-F5344CB8AC3E}">
        <p14:creationId xmlns:p14="http://schemas.microsoft.com/office/powerpoint/2010/main" val="360657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199</Words>
  <Application>Microsoft Office PowerPoint</Application>
  <PresentationFormat>Экран (4:3)</PresentationFormat>
  <Paragraphs>16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Bahnschrift Condensed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ПЕРВОЕ ЗАДАНИЕ</vt:lpstr>
      <vt:lpstr>Презентация PowerPoint</vt:lpstr>
      <vt:lpstr>ПЕРВОЕ ЗАДАНИЕ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USER</cp:lastModifiedBy>
  <cp:revision>11</cp:revision>
  <cp:lastPrinted>2023-03-15T04:34:45Z</cp:lastPrinted>
  <dcterms:created xsi:type="dcterms:W3CDTF">2023-03-14T07:44:59Z</dcterms:created>
  <dcterms:modified xsi:type="dcterms:W3CDTF">2023-04-24T10:46:49Z</dcterms:modified>
</cp:coreProperties>
</file>