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40;%20&#1085;&#1091;%20&#1087;&#1086;&#1076;&#1091;&#1084;&#1072;&#1081;!.wma" TargetMode="External"/><Relationship Id="rId5" Type="http://schemas.openxmlformats.org/officeDocument/2006/relationships/slide" Target="slide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40;%20&#1085;&#1091;%20&#1087;&#1086;&#1076;&#1091;&#1084;&#1072;&#1081;!.wma" TargetMode="External"/><Relationship Id="rId5" Type="http://schemas.openxmlformats.org/officeDocument/2006/relationships/slide" Target="slide5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75;&#1086;&#1083;&#1086;&#1089;&#1072;%20&#1087;&#1090;&#1080;&#1094;\Golosa_ptic_Vorobej_(vmusice.net).mp3" TargetMode="External"/><Relationship Id="rId5" Type="http://schemas.openxmlformats.org/officeDocument/2006/relationships/image" Target="../media/image7.png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75;&#1086;&#1083;&#1086;&#1089;&#1072;%20&#1087;&#1090;&#1080;&#1094;\Golosa_ptic_-_burogolovaya_gaichka_(iPlayer.fm)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75;&#1086;&#1083;&#1086;&#1089;&#1072;%20&#1087;&#1090;&#1080;&#1094;\Golosa_ptic_Snegir_(vmusice.net)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7;&#1090;&#1080;&#1094;&#1099;%20&#1052;&#1080;&#1093;&#1072;&#1081;&#1083;&#1086;&#1074;&#1072;%20&#1050;.&#1042;,%20&#1089;&#1088;.&#1075;&#1088;\&#1040;%20&#1085;&#1091;%20&#1087;&#1086;&#1076;&#1091;&#1084;&#1072;&#1081;!.wma" TargetMode="External"/><Relationship Id="rId5" Type="http://schemas.openxmlformats.org/officeDocument/2006/relationships/slide" Target="slide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nicolenielsen.com/images/560b12cc5df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robs.ru/opyat/1/derevya_iney_eli_molodnyak_zima_sneg_sedina_sugroby_pokrov_belyy_1920x12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s624729.vk.me/v624729469/3ad45/e4f-v2rYMvY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0" y="1831181"/>
            <a:ext cx="4064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 ну подумай!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5733256"/>
            <a:ext cx="304800" cy="304800"/>
          </a:xfrm>
          <a:prstGeom prst="rect">
            <a:avLst/>
          </a:prstGeom>
        </p:spPr>
      </p:pic>
      <p:sp>
        <p:nvSpPr>
          <p:cNvPr id="6" name="Стрелка вниз 5">
            <a:hlinkClick r:id="rId5" action="ppaction://hlinksldjump"/>
          </p:cNvPr>
          <p:cNvSpPr/>
          <p:nvPr/>
        </p:nvSpPr>
        <p:spPr>
          <a:xfrm>
            <a:off x="8388424" y="5661248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s624729.vk.me/v624729469/3ad45/e4f-v2rYMvY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0" y="1831181"/>
            <a:ext cx="4064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 ну подумай!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5877272"/>
            <a:ext cx="304800" cy="304800"/>
          </a:xfrm>
          <a:prstGeom prst="rect">
            <a:avLst/>
          </a:prstGeom>
        </p:spPr>
      </p:pic>
      <p:sp>
        <p:nvSpPr>
          <p:cNvPr id="6" name="Стрелка вниз 5">
            <a:hlinkClick r:id="rId5" action="ppaction://hlinksldjump"/>
          </p:cNvPr>
          <p:cNvSpPr/>
          <p:nvPr/>
        </p:nvSpPr>
        <p:spPr>
          <a:xfrm>
            <a:off x="8460432" y="5805264"/>
            <a:ext cx="48463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abload.de/img/14272349535690w1um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476673"/>
            <a:ext cx="396043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graycell.ru/picture/big/kryakv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4664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layer.myshared.ru/953549/data/images/img2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573016"/>
            <a:ext cx="374441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Эта маленькая пташка</a:t>
            </a:r>
          </a:p>
          <a:p>
            <a:pPr>
              <a:buNone/>
            </a:pPr>
            <a:r>
              <a:rPr lang="ru-RU" dirty="0"/>
              <a:t>Носит серую рубашку, </a:t>
            </a:r>
          </a:p>
          <a:p>
            <a:pPr>
              <a:buNone/>
            </a:pPr>
            <a:r>
              <a:rPr lang="ru-RU" dirty="0"/>
              <a:t>Подбирает быстро крошки</a:t>
            </a:r>
          </a:p>
          <a:p>
            <a:pPr>
              <a:buNone/>
            </a:pPr>
            <a:r>
              <a:rPr lang="ru-RU" dirty="0"/>
              <a:t>И спасается от кошки.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справка 3">
            <a:hlinkClick r:id="rId2" action="ppaction://hlinksldjump" highlightClick="1"/>
          </p:cNvPr>
          <p:cNvSpPr/>
          <p:nvPr/>
        </p:nvSpPr>
        <p:spPr>
          <a:xfrm>
            <a:off x="8100392" y="5589240"/>
            <a:ext cx="466352" cy="53836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>
            <a:hlinkClick r:id="rId3" action="ppaction://hlinksldjump"/>
          </p:cNvPr>
          <p:cNvSpPr/>
          <p:nvPr/>
        </p:nvSpPr>
        <p:spPr>
          <a:xfrm>
            <a:off x="7452320" y="566124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за птичка – невеличка,</a:t>
            </a:r>
            <a:br>
              <a:rPr lang="ru-RU" dirty="0" smtClean="0"/>
            </a:br>
            <a:r>
              <a:rPr lang="ru-RU" dirty="0" smtClean="0"/>
              <a:t>Суетливая певичка,</a:t>
            </a:r>
            <a:br>
              <a:rPr lang="ru-RU" dirty="0" smtClean="0"/>
            </a:br>
            <a:r>
              <a:rPr lang="ru-RU" dirty="0" smtClean="0"/>
              <a:t>В смешанных лесах живёт</a:t>
            </a:r>
            <a:br>
              <a:rPr lang="ru-RU" dirty="0" smtClean="0"/>
            </a:br>
            <a:r>
              <a:rPr lang="ru-RU" dirty="0" smtClean="0"/>
              <a:t>Возле речек и болот?</a:t>
            </a:r>
            <a:br>
              <a:rPr lang="ru-RU" dirty="0" smtClean="0"/>
            </a:br>
            <a:r>
              <a:rPr lang="ru-RU" dirty="0" smtClean="0"/>
              <a:t>В чёрной шапочке летает,</a:t>
            </a:r>
            <a:br>
              <a:rPr lang="ru-RU" dirty="0" smtClean="0"/>
            </a:br>
            <a:r>
              <a:rPr lang="ru-RU" dirty="0" smtClean="0"/>
              <a:t>К зиме пищу запасает.</a:t>
            </a:r>
            <a:br>
              <a:rPr lang="ru-RU" dirty="0" smtClean="0"/>
            </a:br>
            <a:r>
              <a:rPr lang="ru-RU" dirty="0" smtClean="0"/>
              <a:t>Эта пташка - кралечка,</a:t>
            </a:r>
            <a:br>
              <a:rPr lang="ru-RU" dirty="0" smtClean="0"/>
            </a:br>
            <a:r>
              <a:rPr lang="ru-RU" dirty="0" smtClean="0"/>
              <a:t>Как зовётся? </a:t>
            </a:r>
            <a:endParaRPr lang="ru-RU" dirty="0"/>
          </a:p>
        </p:txBody>
      </p:sp>
      <p:sp>
        <p:nvSpPr>
          <p:cNvPr id="4" name="Управляющая кнопка: справка 3">
            <a:hlinkClick r:id="rId2" action="ppaction://hlinksldjump" highlightClick="1"/>
          </p:cNvPr>
          <p:cNvSpPr/>
          <p:nvPr/>
        </p:nvSpPr>
        <p:spPr>
          <a:xfrm>
            <a:off x="7740352" y="5445224"/>
            <a:ext cx="610368" cy="75438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>
            <a:hlinkClick r:id="rId3" action="ppaction://hlinksldjump"/>
          </p:cNvPr>
          <p:cNvSpPr/>
          <p:nvPr/>
        </p:nvSpPr>
        <p:spPr>
          <a:xfrm>
            <a:off x="7092280" y="5589240"/>
            <a:ext cx="6286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Что за птицы? Не синицы.</a:t>
            </a:r>
          </a:p>
          <a:p>
            <a:pPr>
              <a:buNone/>
            </a:pPr>
            <a:r>
              <a:rPr lang="ru-RU" dirty="0"/>
              <a:t>Грудка алая горит.</a:t>
            </a:r>
          </a:p>
          <a:p>
            <a:pPr>
              <a:buNone/>
            </a:pPr>
            <a:r>
              <a:rPr lang="ru-RU" dirty="0"/>
              <a:t>На снегу уселись птицы</a:t>
            </a:r>
          </a:p>
          <a:p>
            <a:pPr>
              <a:buNone/>
            </a:pPr>
            <a:r>
              <a:rPr lang="ru-RU" dirty="0"/>
              <a:t>Эти птицы………….</a:t>
            </a:r>
          </a:p>
          <a:p>
            <a:endParaRPr lang="ru-RU" dirty="0"/>
          </a:p>
        </p:txBody>
      </p:sp>
      <p:sp>
        <p:nvSpPr>
          <p:cNvPr id="4" name="Управляющая кнопка: справка 3">
            <a:hlinkClick r:id="rId2" action="ppaction://hlinksldjump" highlightClick="1"/>
          </p:cNvPr>
          <p:cNvSpPr/>
          <p:nvPr/>
        </p:nvSpPr>
        <p:spPr>
          <a:xfrm>
            <a:off x="7884368" y="5949280"/>
            <a:ext cx="754384" cy="61036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>
            <a:hlinkClick r:id="rId3" action="ppaction://hlinksldjump"/>
          </p:cNvPr>
          <p:cNvSpPr/>
          <p:nvPr/>
        </p:nvSpPr>
        <p:spPr>
          <a:xfrm>
            <a:off x="7308304" y="602128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гры_дома_для_детей_и_не_4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316416" y="5517232"/>
            <a:ext cx="5040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Golosa_ptic_Vorobej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524328" y="6093296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423920" y="6165304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uprles.pnzreg.ru/files/les_pnzreg_ru/foto/burugolovaya_gaichka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8519905" cy="5688632"/>
          </a:xfrm>
          <a:prstGeom prst="rect">
            <a:avLst/>
          </a:prstGeom>
          <a:noFill/>
        </p:spPr>
      </p:pic>
      <p:pic>
        <p:nvPicPr>
          <p:cNvPr id="9" name="Golosa_ptic_-_burogolovaya_gaich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12360" y="6165304"/>
            <a:ext cx="520824" cy="520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9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fotkidepo.ru/photo/644659/244610rpLl3I9U1/3jyNYLMhn2/45927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olosa_ptic_Snegir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309320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s624729.vk.me/v624729469/3ad45/e4f-v2rYMvY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268760"/>
            <a:ext cx="48245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 ну подумай!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5877272"/>
            <a:ext cx="304800" cy="304800"/>
          </a:xfrm>
          <a:prstGeom prst="rect">
            <a:avLst/>
          </a:prstGeom>
        </p:spPr>
      </p:pic>
      <p:sp>
        <p:nvSpPr>
          <p:cNvPr id="6" name="Стрелка вниз 5">
            <a:hlinkClick r:id="rId5" action="ppaction://hlinksldjump"/>
          </p:cNvPr>
          <p:cNvSpPr/>
          <p:nvPr/>
        </p:nvSpPr>
        <p:spPr>
          <a:xfrm>
            <a:off x="7452320" y="5805264"/>
            <a:ext cx="484632" cy="618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39</Words>
  <Application>Microsoft Office PowerPoint</Application>
  <PresentationFormat>Экран (4:3)</PresentationFormat>
  <Paragraphs>9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2015-12-15T14:15:28Z</dcterms:created>
  <dcterms:modified xsi:type="dcterms:W3CDTF">2017-04-16T14:03:57Z</dcterms:modified>
</cp:coreProperties>
</file>