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80" r:id="rId2"/>
    <p:sldId id="284" r:id="rId3"/>
    <p:sldId id="289" r:id="rId4"/>
    <p:sldId id="267" r:id="rId5"/>
    <p:sldId id="265" r:id="rId6"/>
    <p:sldId id="279" r:id="rId7"/>
    <p:sldId id="266" r:id="rId8"/>
    <p:sldId id="268" r:id="rId9"/>
    <p:sldId id="269" r:id="rId10"/>
    <p:sldId id="276" r:id="rId11"/>
    <p:sldId id="275" r:id="rId12"/>
    <p:sldId id="286" r:id="rId13"/>
    <p:sldId id="270" r:id="rId14"/>
    <p:sldId id="272" r:id="rId15"/>
    <p:sldId id="283" r:id="rId16"/>
    <p:sldId id="277" r:id="rId17"/>
    <p:sldId id="288" r:id="rId18"/>
    <p:sldId id="274" r:id="rId19"/>
    <p:sldId id="278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49" autoAdjust="0"/>
    <p:restoredTop sz="94652" autoAdjust="0"/>
  </p:normalViewPr>
  <p:slideViewPr>
    <p:cSldViewPr>
      <p:cViewPr varScale="1">
        <p:scale>
          <a:sx n="45" d="100"/>
          <a:sy n="45" d="100"/>
        </p:scale>
        <p:origin x="-43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07.04.2022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youtu.be/G0ajl9zo22A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0"/>
            <a:ext cx="7772400" cy="1368151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В  МИРЕ  ЖИВОТНЫХ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E:\11263068d462f5e6b694440be43cf55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2132856"/>
            <a:ext cx="6368015" cy="3982775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187624" y="1196752"/>
            <a:ext cx="69127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hlinkClick r:id="rId3" tooltip="Поделиться ссылкой"/>
              </a:rPr>
              <a:t>Ссылка на музыку из передачи «В мире животных»</a:t>
            </a:r>
          </a:p>
          <a:p>
            <a:r>
              <a:rPr lang="en-US" dirty="0" smtClean="0">
                <a:hlinkClick r:id="rId3" tooltip="Поделиться ссылкой"/>
              </a:rPr>
              <a:t>https://youtu.be/G0ajl9zo22A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8820472" cy="562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ЖАН АНРИ ФАБР – великий энтомолог</a:t>
            </a:r>
            <a:endParaRPr lang="ru-RU" dirty="0"/>
          </a:p>
        </p:txBody>
      </p:sp>
      <p:pic>
        <p:nvPicPr>
          <p:cNvPr id="1026" name="Picture 2" descr="E:\zhizn-nasekomyh-rasskazy-entomologa-zhan-anri-fabr-2-1620x108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06267" y="1484784"/>
            <a:ext cx="3937733" cy="2625155"/>
          </a:xfrm>
          <a:prstGeom prst="rect">
            <a:avLst/>
          </a:prstGeom>
          <a:noFill/>
        </p:spPr>
      </p:pic>
      <p:pic>
        <p:nvPicPr>
          <p:cNvPr id="1027" name="Picture 3" descr="E:\фабр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3" y="908721"/>
            <a:ext cx="4104456" cy="2308756"/>
          </a:xfrm>
          <a:prstGeom prst="rect">
            <a:avLst/>
          </a:prstGeom>
          <a:noFill/>
        </p:spPr>
      </p:pic>
      <p:pic>
        <p:nvPicPr>
          <p:cNvPr id="1028" name="Picture 4" descr="E:\жаф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5616" y="3356992"/>
            <a:ext cx="4091947" cy="30689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А знаете ли вы , что  наука  о насекомых называется – ЭНТОМОЛОГИЯ, а насекомые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это-жуки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бабочки, стрекозы, пчёлы, муравьи…..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281339"/>
          </a:xfrm>
        </p:spPr>
        <p:txBody>
          <a:bodyPr/>
          <a:lstStyle/>
          <a:p>
            <a:r>
              <a:rPr lang="ru-RU" dirty="0" smtClean="0"/>
              <a:t>Поэтому и наук о насекомых много: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Наука о бабочках-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лепидоптерология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Наука о жуках-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колеоптерология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Наука о муравьях-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мирмекология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Наука о пчёлах-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апиология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Наука  о  стрекозах-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Одонатология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 fontScale="85000" lnSpcReduction="10000"/>
          </a:bodyPr>
          <a:lstStyle/>
          <a:p>
            <a:pPr algn="ctr"/>
            <a:r>
              <a:rPr lang="ru-RU" sz="5400" dirty="0" smtClean="0"/>
              <a:t>Мир насекомых огромен. Как их изучать? Предложите!</a:t>
            </a:r>
          </a:p>
          <a:p>
            <a:pPr algn="ctr"/>
            <a:r>
              <a:rPr lang="ru-RU" sz="5400" dirty="0" smtClean="0"/>
              <a:t>Конечно, мы  Класс Насекомые  разделим на меньшие систематические единицы- отряды?</a:t>
            </a:r>
          </a:p>
          <a:p>
            <a:pPr algn="ctr"/>
            <a:r>
              <a:rPr lang="ru-RU" sz="5400" dirty="0" smtClean="0"/>
              <a:t>Давайте познакомимся с ними.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453336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ЗАДАНИЕ-открытие новых знаний.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Выяснить  названия отрядов насекомых, какие насекомые принадлежат к данному отряду и определить их  ценность (роль) в природе.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Заполнить таблицу. Сделать вывод о многообразии и значении насекомых. Стр.158-159.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Работа с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интернет-ресурсами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95535" y="4221088"/>
          <a:ext cx="8280921" cy="2160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0307"/>
                <a:gridCol w="2280254"/>
                <a:gridCol w="3240360"/>
              </a:tblGrid>
              <a:tr h="934158"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      ОТРЯД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mtClean="0"/>
                        <a:t>ПРЕДСТАВИТЕЛИ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ЦЕННОСТЬ (РОЛЬ)</a:t>
                      </a:r>
                      <a:endParaRPr lang="ru-RU" dirty="0"/>
                    </a:p>
                  </a:txBody>
                  <a:tcPr/>
                </a:tc>
              </a:tr>
              <a:tr h="1226082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ВЫВОДЫ УРОКА: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 fontScale="55000" lnSpcReduction="20000"/>
          </a:bodyPr>
          <a:lstStyle/>
          <a:p>
            <a:pPr algn="ctr">
              <a:buNone/>
            </a:pPr>
            <a:r>
              <a:rPr lang="ru-RU" sz="6000" dirty="0" smtClean="0"/>
              <a:t>БЫТЬ ЦЕННЫМ, ЗНАЧИТ –</a:t>
            </a:r>
          </a:p>
          <a:p>
            <a:pPr algn="ctr">
              <a:buNone/>
            </a:pPr>
            <a:r>
              <a:rPr lang="ru-RU" sz="6000" dirty="0" smtClean="0"/>
              <a:t>БЫТЬ НУЖНЫМ  И ВАЖНЫМ! </a:t>
            </a:r>
          </a:p>
          <a:p>
            <a:pPr algn="ctr">
              <a:buNone/>
            </a:pPr>
            <a:r>
              <a:rPr lang="ru-RU" sz="6000" dirty="0" smtClean="0"/>
              <a:t>Помните  девиз нашего урока?</a:t>
            </a:r>
          </a:p>
          <a:p>
            <a:pPr algn="ctr">
              <a:buNone/>
            </a:pPr>
            <a:r>
              <a:rPr lang="ru-RU" sz="6000" dirty="0" smtClean="0"/>
              <a:t>В природе все важны!</a:t>
            </a:r>
          </a:p>
          <a:p>
            <a:pPr algn="ctr">
              <a:buNone/>
            </a:pPr>
            <a:r>
              <a:rPr lang="ru-RU" sz="6000" dirty="0" smtClean="0"/>
              <a:t>Мы познакомились с отрядами насекомых, их представителями и, самое главное- определили их роль в природе.</a:t>
            </a:r>
          </a:p>
          <a:p>
            <a:pPr algn="ctr">
              <a:buNone/>
            </a:pPr>
            <a:r>
              <a:rPr lang="ru-RU" sz="6000" dirty="0" smtClean="0"/>
              <a:t>Давайте  создадим гимн насекомым и поработаем над  </a:t>
            </a:r>
            <a:r>
              <a:rPr lang="ru-RU" sz="6000" dirty="0" err="1" smtClean="0"/>
              <a:t>синквейном</a:t>
            </a:r>
            <a:r>
              <a:rPr lang="ru-RU" sz="6000" dirty="0" smtClean="0"/>
              <a:t>.</a:t>
            </a:r>
          </a:p>
          <a:p>
            <a:pPr algn="ctr">
              <a:buNone/>
            </a:pPr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СИНКВЕЙН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Насекомые</a:t>
            </a:r>
          </a:p>
          <a:p>
            <a:pPr algn="ct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Бескрылые, крылатые</a:t>
            </a:r>
          </a:p>
          <a:p>
            <a:pPr algn="ct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Летают, стрекочут, опыляют</a:t>
            </a:r>
          </a:p>
          <a:p>
            <a:pPr algn="ctr"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Самый многочисленный класс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ПОЛЬЗА</a:t>
            </a:r>
            <a:endParaRPr lang="ru-RU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 smtClean="0"/>
              <a:t>РЕФЛЕКСИЯ</a:t>
            </a:r>
          </a:p>
          <a:p>
            <a:pPr algn="ctr"/>
            <a:r>
              <a:rPr lang="ru-RU" dirty="0" smtClean="0"/>
              <a:t>На сколько был полезен для вас урок?</a:t>
            </a:r>
          </a:p>
          <a:p>
            <a:pPr algn="ctr"/>
            <a:r>
              <a:rPr lang="ru-RU" dirty="0" smtClean="0"/>
              <a:t>Что вы открыли нового для себя?</a:t>
            </a:r>
          </a:p>
          <a:p>
            <a:pPr algn="ctr"/>
            <a:r>
              <a:rPr lang="ru-RU" dirty="0" smtClean="0"/>
              <a:t>Интересен ли был урок?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ЗАКЛЮЧЕНИЕ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Мир живых организмов  разнообразный, увлекательный, удивительный, опасный и прекрасный!</a:t>
            </a:r>
          </a:p>
          <a:p>
            <a:r>
              <a:rPr lang="ru-RU" dirty="0" smtClean="0"/>
              <a:t>Чтобы любить, нужно прежде всего –изучить и на основе знаний  определить ценность организма, его место в природе.</a:t>
            </a:r>
          </a:p>
          <a:p>
            <a:r>
              <a:rPr lang="ru-RU" dirty="0" smtClean="0"/>
              <a:t>Чтобы всё у вас получилось, для этого нужно 4 НАДО:</a:t>
            </a:r>
            <a:br>
              <a:rPr lang="ru-RU" dirty="0" smtClean="0"/>
            </a:br>
            <a:r>
              <a:rPr lang="ru-RU" dirty="0" smtClean="0"/>
              <a:t>НАДО ЗНАТЬ, НАДО  УМЕТЬ, НАДО  ЖЕЛАТЬ, НАДО  ДЕЙСТВОВАТЬ!</a:t>
            </a:r>
          </a:p>
          <a:p>
            <a:r>
              <a:rPr lang="ru-RU" dirty="0" smtClean="0"/>
              <a:t>Ведь, «исследовать природу приятно, полезно и свято»,-говорил М.В.Ломоносов.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Стр.158-169. </a:t>
            </a:r>
          </a:p>
          <a:p>
            <a:pPr>
              <a:buNone/>
            </a:pPr>
            <a:r>
              <a:rPr lang="ru-RU" dirty="0" smtClean="0"/>
              <a:t>Задание 1.Выбрать отряд и приготовить презентацию о представителях этого отряда.</a:t>
            </a:r>
          </a:p>
          <a:p>
            <a:pPr>
              <a:buNone/>
            </a:pPr>
            <a:r>
              <a:rPr lang="ru-RU" dirty="0" smtClean="0"/>
              <a:t>Задание 2. Выбрать одно насекомое и приготовить сообщение о нём в виде презентации. </a:t>
            </a:r>
          </a:p>
          <a:p>
            <a:pPr>
              <a:buNone/>
            </a:pPr>
            <a:r>
              <a:rPr lang="ru-RU" dirty="0" smtClean="0"/>
              <a:t>Задание 3.(Творческое).Сделать проект о насекомых. Тему выбрать самостоятельно.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579350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СПАСИБО </a:t>
            </a:r>
          </a:p>
          <a:p>
            <a:pPr algn="ctr">
              <a:buNone/>
            </a:pPr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ЗА АКТИВНУЮ, ТВОРЧЕСКУЮ РАБОТУ!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E:\i (3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3501008"/>
            <a:ext cx="2438400" cy="3048000"/>
          </a:xfrm>
          <a:prstGeom prst="rect">
            <a:avLst/>
          </a:prstGeom>
          <a:noFill/>
        </p:spPr>
      </p:pic>
      <p:pic>
        <p:nvPicPr>
          <p:cNvPr id="1027" name="Picture 3" descr="E:\png-transparent-bee-insect-honey-honey-bee-insects-smiley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5628" y="3501008"/>
            <a:ext cx="2186132" cy="31199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/>
          <a:lstStyle/>
          <a:p>
            <a:pPr algn="ctr">
              <a:buNone/>
            </a:pPr>
            <a:r>
              <a:rPr lang="ru-RU" sz="4800" dirty="0" smtClean="0"/>
              <a:t>Девиз урока:</a:t>
            </a:r>
          </a:p>
          <a:p>
            <a:pPr algn="ctr">
              <a:buNone/>
            </a:pPr>
            <a:r>
              <a:rPr lang="ru-RU" sz="4800" dirty="0" smtClean="0"/>
              <a:t>«НАДО ЛЮБИТЬ ВСЁ:</a:t>
            </a:r>
          </a:p>
          <a:p>
            <a:pPr algn="ctr">
              <a:buNone/>
            </a:pPr>
            <a:r>
              <a:rPr lang="ru-RU" sz="4800" dirty="0" smtClean="0"/>
              <a:t> ПТИЦ, ЗВЕРЕЙ, РАСТЕНИЯ, В ЭТОМ-КРАСОТА ЖИЗНИ!»                      А.Куприн.</a:t>
            </a:r>
          </a:p>
          <a:p>
            <a:pPr algn="ctr">
              <a:buNone/>
            </a:pPr>
            <a:r>
              <a:rPr lang="ru-RU" sz="4800" dirty="0" smtClean="0"/>
              <a:t>ВЫ СОГЛАСНЫ???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692696"/>
            <a:ext cx="8496944" cy="5433467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 Что значит –любить?</a:t>
            </a:r>
          </a:p>
          <a:p>
            <a:pPr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 Любить это, прежде всего- ценить, уважать и Знать.</a:t>
            </a:r>
          </a:p>
          <a:p>
            <a:pPr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	Чтобы Знать надо - изучать!</a:t>
            </a:r>
          </a:p>
          <a:p>
            <a:pPr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	Мы продолжаем изучать </a:t>
            </a:r>
            <a:r>
              <a:rPr lang="ru-RU" sz="4800" dirty="0" err="1" smtClean="0">
                <a:latin typeface="Times New Roman" pitchFamily="18" charset="0"/>
                <a:cs typeface="Times New Roman" pitchFamily="18" charset="0"/>
              </a:rPr>
              <a:t>мир_________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>
              <a:buNone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   (Членистоногих)</a:t>
            </a:r>
          </a:p>
          <a:p>
            <a:pPr>
              <a:buNone/>
            </a:pPr>
            <a:endParaRPr lang="ru-RU" sz="4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92697"/>
            <a:ext cx="7772400" cy="648071"/>
          </a:xfrm>
        </p:spPr>
        <p:txBody>
          <a:bodyPr>
            <a:no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МИР     ЧЛЕНИСТОНОГИХ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E:\img6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484784"/>
            <a:ext cx="6624736" cy="49685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692696"/>
            <a:ext cx="7992888" cy="4946104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0070C0"/>
                </a:solidFill>
              </a:rPr>
              <a:t>КЛАСС  РАКООБРАЗНЫЕ</a:t>
            </a:r>
          </a:p>
          <a:p>
            <a:r>
              <a:rPr lang="ru-RU" sz="6000" b="1" dirty="0" smtClean="0">
                <a:solidFill>
                  <a:srgbClr val="FF0000"/>
                </a:solidFill>
              </a:rPr>
              <a:t>КЛАСС ПАУКООБРАЗНЫЕ</a:t>
            </a:r>
          </a:p>
          <a:p>
            <a:r>
              <a:rPr lang="ru-RU" sz="6000" b="1" dirty="0" smtClean="0">
                <a:solidFill>
                  <a:srgbClr val="FFC000"/>
                </a:solidFill>
              </a:rPr>
              <a:t>КЛАСС   НАСЕКОМЫЕ</a:t>
            </a:r>
            <a:endParaRPr lang="ru-RU" sz="6000" b="1" dirty="0">
              <a:solidFill>
                <a:srgbClr val="FFC00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4664"/>
            <a:ext cx="8229600" cy="5721499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МИР  НАСЕКОМЫХ-ЗАГАДКА!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E:\pin-bugs-insects-dragonfly-worm-spid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124744"/>
            <a:ext cx="7092280" cy="48511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dirty="0" smtClean="0"/>
              <a:t>Мы  изучили особенности ракообразных , паукообразных, насекомых, мы познакомились с разнообразием ракообразных и паукообразных, но мало, что знаем о многообразии насекомых. Что же  мы знаем о насекомых? Давайте повторим.</a:t>
            </a:r>
          </a:p>
          <a:p>
            <a:pPr>
              <a:buNone/>
            </a:pPr>
            <a:r>
              <a:rPr lang="ru-RU" dirty="0" smtClean="0"/>
              <a:t>Класс Насекомые  по своей  организации самый   </a:t>
            </a:r>
          </a:p>
          <a:p>
            <a:pPr>
              <a:buNone/>
            </a:pPr>
            <a:r>
              <a:rPr lang="ru-RU" b="1" dirty="0" smtClean="0"/>
              <a:t>ВЫСОКООРГАНИЗОВАННЫЙ КЛАСС (дети говорят) </a:t>
            </a:r>
            <a:r>
              <a:rPr lang="ru-RU" dirty="0" smtClean="0"/>
              <a:t>:</a:t>
            </a:r>
          </a:p>
          <a:p>
            <a:r>
              <a:rPr lang="ru-RU" dirty="0" smtClean="0"/>
              <a:t>1. Имеет мышечную систему. </a:t>
            </a:r>
          </a:p>
          <a:p>
            <a:r>
              <a:rPr lang="ru-RU" dirty="0" smtClean="0"/>
              <a:t>2.Сложно устроенные конечности рычажного типа. Они бегают, прыгают.</a:t>
            </a:r>
          </a:p>
          <a:p>
            <a:r>
              <a:rPr lang="ru-RU" dirty="0" smtClean="0"/>
              <a:t>3. У них есть крылья. Ненастоящие крылья. Это –пластинчатые выросты покровов тела. Они летают.</a:t>
            </a:r>
          </a:p>
          <a:p>
            <a:r>
              <a:rPr lang="ru-RU" dirty="0" smtClean="0"/>
              <a:t> 4.Имеет головной мозг: передний, средний, задний</a:t>
            </a:r>
          </a:p>
          <a:p>
            <a:r>
              <a:rPr lang="ru-RU" dirty="0" smtClean="0"/>
              <a:t>5.Сложное поведение.</a:t>
            </a:r>
          </a:p>
          <a:p>
            <a:r>
              <a:rPr lang="ru-RU" dirty="0" smtClean="0"/>
              <a:t>6. Сложное  развитие с превращением (метаморфозом).</a:t>
            </a:r>
          </a:p>
          <a:p>
            <a:r>
              <a:rPr lang="ru-RU" dirty="0" smtClean="0"/>
              <a:t>7.Заняли все среды обитания.</a:t>
            </a:r>
          </a:p>
          <a:p>
            <a:r>
              <a:rPr lang="ru-RU" dirty="0" smtClean="0"/>
              <a:t>8. Самый многочисленный- более 1 млн.видов.</a:t>
            </a:r>
          </a:p>
          <a:p>
            <a:r>
              <a:rPr lang="ru-RU" dirty="0" smtClean="0"/>
              <a:t>А теперь загадка! Я бы хотела выяснить на сколько хорошо вы знаете насекомых?</a:t>
            </a:r>
          </a:p>
          <a:p>
            <a:endParaRPr lang="ru-RU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052736"/>
          </a:xfrm>
        </p:spPr>
        <p:txBody>
          <a:bodyPr>
            <a:normAutofit fontScale="90000"/>
          </a:bodyPr>
          <a:lstStyle/>
          <a:p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Загадка учителя:</a:t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МИР  НАСЕКОМЫХ НАДО  ЗНАТЬ В ЛИЦО, ЗНАТЬ ИХ ИМЕНА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 более 1 млн.видов. На слайде 9 видов членистоногих? Каких? Назовите их.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5001419"/>
          </a:xfrm>
        </p:spPr>
        <p:txBody>
          <a:bodyPr>
            <a:normAutofit/>
          </a:bodyPr>
          <a:lstStyle/>
          <a:p>
            <a:r>
              <a:rPr lang="ru-RU" dirty="0" smtClean="0"/>
              <a:t>1.                          2.                           3.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4.                          5.                            6. 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7.                             8.                         9.</a:t>
            </a: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628800"/>
            <a:ext cx="2304256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3928" y="1484784"/>
            <a:ext cx="2160240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76256" y="1484784"/>
            <a:ext cx="2021175" cy="1379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8"/>
          <p:cNvPicPr>
            <a:picLocks noChangeAspect="1" noChangeArrowheads="1"/>
          </p:cNvPicPr>
          <p:nvPr/>
        </p:nvPicPr>
        <p:blipFill>
          <a:blip r:embed="rId5" cstate="print"/>
          <a:srcRect l="12831" t="22401" r="13460" b="4401"/>
          <a:stretch>
            <a:fillRect/>
          </a:stretch>
        </p:blipFill>
        <p:spPr bwMode="auto">
          <a:xfrm>
            <a:off x="1403648" y="3717032"/>
            <a:ext cx="1944216" cy="10136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139952" y="3645024"/>
            <a:ext cx="1998897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804248" y="3645024"/>
            <a:ext cx="2088740" cy="13924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403648" y="5445224"/>
            <a:ext cx="1817948" cy="12119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E:\пч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211960" y="5538192"/>
            <a:ext cx="1979712" cy="1319808"/>
          </a:xfrm>
          <a:prstGeom prst="rect">
            <a:avLst/>
          </a:prstGeom>
          <a:noFill/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899595" y="5445224"/>
            <a:ext cx="2244405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92696"/>
            <a:ext cx="8229600" cy="5433467"/>
          </a:xfrm>
        </p:spPr>
        <p:txBody>
          <a:bodyPr>
            <a:normAutofit fontScale="70000" lnSpcReduction="20000"/>
          </a:bodyPr>
          <a:lstStyle/>
          <a:p>
            <a:pPr algn="ctr"/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Учитель отмечает факт, что учащиеся  не очень-то хорошо разбираются в насекомых, поэтому мы и займёмся  изучением………….? (многообразия насекомых). Называется тема урока.</a:t>
            </a:r>
          </a:p>
          <a:p>
            <a:pPr algn="ctr"/>
            <a:endParaRPr lang="ru-RU" sz="4400" dirty="0" smtClean="0"/>
          </a:p>
          <a:p>
            <a:pPr algn="ctr"/>
            <a:r>
              <a:rPr lang="ru-RU" sz="4400" b="1" dirty="0" smtClean="0"/>
              <a:t>Тема: МНОГООБРАЗИЕ  НАСЕКОМЫХ.</a:t>
            </a:r>
          </a:p>
          <a:p>
            <a:pPr algn="ctr">
              <a:buNone/>
            </a:pPr>
            <a:r>
              <a:rPr lang="ru-RU" sz="4400" dirty="0" smtClean="0"/>
              <a:t>Природа загадывает нам много загадок. Наша задача - отгадать их, открыть то, что нам неведомо.</a:t>
            </a:r>
            <a:br>
              <a:rPr lang="ru-RU" sz="4400" dirty="0" smtClean="0"/>
            </a:br>
            <a:r>
              <a:rPr lang="ru-RU" sz="4400" b="1" dirty="0" smtClean="0"/>
              <a:t>Наш урок: урок открытия новых знаний</a:t>
            </a:r>
            <a:r>
              <a:rPr lang="ru-RU" sz="4400" dirty="0" smtClean="0"/>
              <a:t>.</a:t>
            </a:r>
          </a:p>
          <a:p>
            <a:pPr algn="ctr"/>
            <a:r>
              <a:rPr lang="ru-RU" sz="4400" dirty="0" smtClean="0"/>
              <a:t>Мы с вами сегодня -исследователи природы, мира насекомых.</a:t>
            </a:r>
          </a:p>
          <a:p>
            <a:pPr algn="ctr"/>
            <a:r>
              <a:rPr lang="ru-RU" sz="4400" dirty="0" smtClean="0"/>
              <a:t>Обратимся к великому Фабру, который знал всё и даже больше о насекомых.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566</TotalTime>
  <Words>557</Words>
  <Application>Microsoft Office PowerPoint</Application>
  <PresentationFormat>Экран (4:3)</PresentationFormat>
  <Paragraphs>88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В  МИРЕ  ЖИВОТНЫХ</vt:lpstr>
      <vt:lpstr>Слайд 2</vt:lpstr>
      <vt:lpstr>Слайд 3</vt:lpstr>
      <vt:lpstr>МИР     ЧЛЕНИСТОНОГИХ</vt:lpstr>
      <vt:lpstr>Слайд 5</vt:lpstr>
      <vt:lpstr>Слайд 6</vt:lpstr>
      <vt:lpstr>Слайд 7</vt:lpstr>
      <vt:lpstr>Загадка учителя: МИР  НАСЕКОМЫХ НАДО  ЗНАТЬ В ЛИЦО, ЗНАТЬ ИХ ИМЕНА  более 1 млн.видов. На слайде 9 видов членистоногих? Каких? Назовите их.</vt:lpstr>
      <vt:lpstr>Слайд 9</vt:lpstr>
      <vt:lpstr>ЖАН АНРИ ФАБР – великий энтомолог</vt:lpstr>
      <vt:lpstr>А знаете ли вы , что  наука  о насекомых называется – ЭНТОМОЛОГИЯ, а насекомые это-жуки, бабочки, стрекозы, пчёлы, муравьи…..</vt:lpstr>
      <vt:lpstr>Слайд 12</vt:lpstr>
      <vt:lpstr>ЗАДАНИЕ-открытие новых знаний. Выяснить  названия отрядов насекомых, какие насекомые принадлежат к данному отряду и определить их  ценность (роль) в природе. Заполнить таблицу. Сделать вывод о многообразии и значении насекомых. Стр.158-159. Работа с интернет-ресурсами.   </vt:lpstr>
      <vt:lpstr>ВЫВОДЫ УРОКА:</vt:lpstr>
      <vt:lpstr>Слайд 15</vt:lpstr>
      <vt:lpstr>Слайд 16</vt:lpstr>
      <vt:lpstr>ЗАКЛЮЧЕНИЕ</vt:lpstr>
      <vt:lpstr>Домашнее задание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16.03.22. Обобщение темы: углерод и кремний.</dc:title>
  <dc:creator>Химия</dc:creator>
  <cp:lastModifiedBy>днс</cp:lastModifiedBy>
  <cp:revision>15</cp:revision>
  <dcterms:created xsi:type="dcterms:W3CDTF">2022-03-16T06:49:02Z</dcterms:created>
  <dcterms:modified xsi:type="dcterms:W3CDTF">2022-04-06T19:32:42Z</dcterms:modified>
</cp:coreProperties>
</file>