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8" r:id="rId2"/>
    <p:sldId id="256" r:id="rId3"/>
    <p:sldId id="257" r:id="rId4"/>
    <p:sldId id="259" r:id="rId5"/>
    <p:sldId id="261" r:id="rId6"/>
    <p:sldId id="262" r:id="rId7"/>
    <p:sldId id="264" r:id="rId8"/>
    <p:sldId id="265" r:id="rId9"/>
    <p:sldId id="266" r:id="rId10"/>
    <p:sldId id="263" r:id="rId11"/>
    <p:sldId id="267" r:id="rId12"/>
    <p:sldId id="269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BBBF09"/>
    <a:srgbClr val="C88800"/>
    <a:srgbClr val="005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48F444-CCE0-F28E-ABE8-A1408018C5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A442BC8-10AD-44FE-D7A6-10BEA06700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D6C4C7-73A5-74B2-A3A4-4B5857C6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8E5D48-2AD5-D0D4-963E-E3B5665AD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2C8B1F-AC6F-59F9-0E15-6FD480CEF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346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CC2BBB-94BC-EFBC-31FB-15DCA3C6D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4FEDF1B-C993-1219-D4BE-E860E25DB6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00E03A-E88A-D1BB-B84A-52FFBC1A8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45C34B-21E8-F4DE-15B0-CFEEA51E6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F50729-FEC3-14D6-58E4-4705251CC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511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A42A1F5-C9BC-C64F-8C40-C0EA8961CD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B25CE6D-BBAF-7BA8-FACF-ECA8588326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FEB564-B365-DEDB-06B9-E2D928062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49537E-E214-60B9-DACD-797FABB7F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1972F8-E452-7B88-782A-8F71424F3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82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6F09E9-B9EA-5745-0E23-9012F1FD5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6B98E5-11AC-821A-3AB2-C37204C36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8125B2-3B2D-499F-56E8-14B26618E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5FC90B-8E48-843A-E897-9AFD9379A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77CF77-83BF-E72C-5626-7F261736F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085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34752F-60C6-EC81-74ED-9F8A268F3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8D0E65-46E9-DE6A-D7AF-1B27836B46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807AE2-9407-2928-D7FD-8BC21379A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E868B9-C940-0C19-D74A-6D1B2A626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43C75D-1B7A-A0BA-BB11-3B106B488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190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40068-091D-5F93-8033-281A87C35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43C93B-BAF7-D8CA-4642-032D09B78E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895BBC-B48C-2F9D-0CE5-E704772C28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642BB9-BD24-A362-6AA1-7CC1CEBD6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A9F9F0-2B2E-D829-1A98-A415D9243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F570EBB-121F-E474-B365-170D3D8E9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254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3D571B-8852-BB2E-B8BE-89C4C6A19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2260A4E-5CD7-9173-4C9A-4D607E39F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E32936F-EDB4-330F-A005-D539640CD0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BFDC4D9-D6A3-2ACA-9536-11B81F6D94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717C1DC-7CD5-2231-37F3-324CEF5911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440E78D-CC8A-0AC3-B18E-EBDD3DD98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CD3AC6C-76FF-82B8-A207-BAADC3D7B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2F28FD0-3763-A509-0F33-0FC322B9A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718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1A94C0-2601-E027-744D-56DC296C2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2401904-D436-F16F-DA9C-CAC8EE786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3B6070A-C99E-573C-DA8E-C7F6BF663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B78020-4A83-BA93-1BAD-9F777DD6F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929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25691AE-4E69-04B5-7140-9BAFB5F54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7C491C1-5D7B-B819-3130-EAD381160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3ADC01E-BCFC-5B7C-1507-A00B4D491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333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15C0B2-6941-0D2E-93B7-A4F8CF91F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2A3CBB-1DAA-BE37-79C5-0DE43CCC79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8F2C00-0544-F34B-A10B-09FA0FAA9D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29DFE6-D66E-0BDC-7779-24799D97A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A69E08-8263-0BE1-F7F0-E14A7408A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313BE6F-94BC-D8A0-DC6D-B2745C44B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56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DBDEE4-4D7C-DFA7-E47A-96D9F7BB8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EFD6C86-C59B-AC9A-FD1F-815F718BCC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A282004-6B5B-05EA-D120-8D535E8604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7B45366-3382-0E6C-3F3D-35C480AE8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6D1ADC-1C38-74F3-6D2D-218158431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95BD5B-AFBC-38FA-CE0C-2785C1BF1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693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1BEB33-1966-166D-9BF5-9A419A378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D32194-4601-024B-CF4C-3FA91C9CE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B7205E-F05E-B878-2690-7717A8D655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8AB64-81B6-4CF9-9A23-31757836DCF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99279F-DB47-E95D-F1E9-5976E527F6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3FEA3A-2F74-C8BB-9011-B2F6A9CB73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A9998-3539-47E0-ACD2-8E6A0FE00F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91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216970-EEBB-8AFA-3B94-08DD691A4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F1A78C7-45E6-8A70-3FDD-E508E6D796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696" y="1690688"/>
            <a:ext cx="5692066" cy="32017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948077-CDD1-3813-1D29-A63C779237D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0991"/>
          <a:stretch/>
        </p:blipFill>
        <p:spPr>
          <a:xfrm>
            <a:off x="5931762" y="1690688"/>
            <a:ext cx="6078615" cy="320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541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4076D8-5A5E-3F88-3F55-EEC4F4410DD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b="1" dirty="0"/>
              <a:t>Порядок оказания первой помощи при различных состояниях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949ADD7-85B7-426C-ACFE-1245652EE9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23758" t="42917" r="43306" b="22807"/>
          <a:stretch/>
        </p:blipFill>
        <p:spPr>
          <a:xfrm>
            <a:off x="2405850" y="1775967"/>
            <a:ext cx="6258756" cy="366366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128719-F250-08B5-6233-2C02DB32A5A8}"/>
              </a:ext>
            </a:extLst>
          </p:cNvPr>
          <p:cNvSpPr txBox="1"/>
          <p:nvPr/>
        </p:nvSpPr>
        <p:spPr>
          <a:xfrm>
            <a:off x="1154096" y="5317724"/>
            <a:ext cx="10199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КУЛАК</a:t>
            </a:r>
            <a:r>
              <a:rPr lang="ru-RU" sz="3600" dirty="0"/>
              <a:t> – это не просто сокращение, это </a:t>
            </a:r>
            <a:r>
              <a:rPr lang="ru-RU" sz="3600" u="sng" dirty="0"/>
              <a:t>порядок</a:t>
            </a:r>
            <a:r>
              <a:rPr lang="ru-RU" sz="3600" dirty="0"/>
              <a:t> действий и расстановка </a:t>
            </a:r>
            <a:r>
              <a:rPr lang="ru-RU" sz="3600" u="sng" dirty="0"/>
              <a:t>приоритетов</a:t>
            </a:r>
          </a:p>
        </p:txBody>
      </p:sp>
    </p:spTree>
    <p:extLst>
      <p:ext uri="{BB962C8B-B14F-4D97-AF65-F5344CB8AC3E}">
        <p14:creationId xmlns:p14="http://schemas.microsoft.com/office/powerpoint/2010/main" val="3063904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37D857-2523-404A-309D-022A6FC3C0C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бъем мероприятий первой помощи в «красной», «желтой» и «зеленой» зонах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DEAC73-6079-E318-504F-805A7FA39B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Задание № 3 </a:t>
            </a:r>
          </a:p>
          <a:p>
            <a:pPr marL="0" indent="0">
              <a:buNone/>
            </a:pPr>
            <a:r>
              <a:rPr lang="ru-RU" dirty="0"/>
              <a:t>Вам будут зачитываться мероприятия по оказанию первой помощи в условиях ведения боевых действий. Ваша задача встать в ту зону, где по-вашему мнению необходимо оказывать ПП.</a:t>
            </a:r>
          </a:p>
        </p:txBody>
      </p:sp>
    </p:spTree>
    <p:extLst>
      <p:ext uri="{BB962C8B-B14F-4D97-AF65-F5344CB8AC3E}">
        <p14:creationId xmlns:p14="http://schemas.microsoft.com/office/powerpoint/2010/main" val="1856209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182884F-529A-5242-F3C0-791DE677B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1" y="621437"/>
            <a:ext cx="5690587" cy="5555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Если на уроке  всё было  понятно, вы научились оказывать ПП встаньте в зеленую зону;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Б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ыли затруднения, нужно еще попрактиковаться, присядьте на одно колено в желтую зону;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Если было сложно понять материал и вы ничему не научились, лягте в красную зону</a:t>
            </a:r>
          </a:p>
          <a:p>
            <a:pPr marL="0" indent="0">
              <a:buNone/>
            </a:pPr>
            <a:endParaRPr lang="ru-RU" sz="4000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7025ACC-361A-E9CF-57B8-96568B2B6146}"/>
              </a:ext>
            </a:extLst>
          </p:cNvPr>
          <p:cNvSpPr/>
          <p:nvPr/>
        </p:nvSpPr>
        <p:spPr>
          <a:xfrm>
            <a:off x="8531441" y="497150"/>
            <a:ext cx="2867487" cy="1917576"/>
          </a:xfrm>
          <a:prstGeom prst="rect">
            <a:avLst/>
          </a:prstGeom>
          <a:solidFill>
            <a:srgbClr val="005E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BABD123-A335-A5FD-2AE5-C6DB9212C11B}"/>
              </a:ext>
            </a:extLst>
          </p:cNvPr>
          <p:cNvSpPr/>
          <p:nvPr/>
        </p:nvSpPr>
        <p:spPr>
          <a:xfrm>
            <a:off x="8526403" y="2796466"/>
            <a:ext cx="2867487" cy="177553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AAA762-4948-2CB4-A52D-B33AF75A970D}"/>
              </a:ext>
            </a:extLst>
          </p:cNvPr>
          <p:cNvSpPr/>
          <p:nvPr/>
        </p:nvSpPr>
        <p:spPr>
          <a:xfrm>
            <a:off x="8526403" y="4900474"/>
            <a:ext cx="2867487" cy="19175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590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2AD27F-D507-E89A-2DD5-9F9C6290988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b="1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FA05FB-4CEA-BC57-CA94-D23B6BB0EE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Изучить алгоритм наложения повязки «Чепец»</a:t>
            </a:r>
          </a:p>
        </p:txBody>
      </p:sp>
    </p:spTree>
    <p:extLst>
      <p:ext uri="{BB962C8B-B14F-4D97-AF65-F5344CB8AC3E}">
        <p14:creationId xmlns:p14="http://schemas.microsoft.com/office/powerpoint/2010/main" val="2764216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3A52EE-A8ED-2E85-D216-05870869C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8787" y="390616"/>
            <a:ext cx="10795247" cy="4332303"/>
          </a:xfrm>
        </p:spPr>
        <p:txBody>
          <a:bodyPr>
            <a:normAutofit/>
          </a:bodyPr>
          <a:lstStyle/>
          <a:p>
            <a:r>
              <a:rPr lang="ru-RU" b="1" dirty="0"/>
              <a:t>Первая помощь на поле боя </a:t>
            </a:r>
            <a:r>
              <a:rPr lang="ru-RU" dirty="0"/>
              <a:t>(военно-медицинская подготовка. Тактическая медицина)</a:t>
            </a:r>
          </a:p>
        </p:txBody>
      </p:sp>
    </p:spTree>
    <p:extLst>
      <p:ext uri="{BB962C8B-B14F-4D97-AF65-F5344CB8AC3E}">
        <p14:creationId xmlns:p14="http://schemas.microsoft.com/office/powerpoint/2010/main" val="603426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091579-35BA-3435-62CD-9E65F12F433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b="1" dirty="0"/>
              <a:t>ПЛАН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950866-7B6E-F42B-02B7-FFAD7B572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381000"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Порядок оказания первой помощи при различных состояниях;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условные зоны оказания первой помощи; 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характеристика особенностей «красной», «желтой» и «зеленой» зон; 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объем мероприятий первой помощи в «красной», «желтой» и «зеленой» зонах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685800" indent="-457200"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остановка кровотечения.</a:t>
            </a:r>
          </a:p>
        </p:txBody>
      </p:sp>
    </p:spTree>
    <p:extLst>
      <p:ext uri="{BB962C8B-B14F-4D97-AF65-F5344CB8AC3E}">
        <p14:creationId xmlns:p14="http://schemas.microsoft.com/office/powerpoint/2010/main" val="4122801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41F5184-1E45-957C-0B6B-4ADE99030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437" y="301841"/>
            <a:ext cx="11185864" cy="1633491"/>
          </a:xfrm>
          <a:ln>
            <a:solidFill>
              <a:schemeClr val="accent6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3600" dirty="0"/>
              <a:t>Тактическая медицина (ТМ)– </a:t>
            </a:r>
            <a:r>
              <a:rPr lang="ru-RU" sz="3600" b="1" dirty="0"/>
              <a:t>это оказание первой помощи</a:t>
            </a:r>
            <a:r>
              <a:rPr lang="ru-RU" sz="3600" dirty="0"/>
              <a:t> (самопомощи и взаимопомощи) </a:t>
            </a:r>
            <a:r>
              <a:rPr lang="ru-RU" sz="3600" b="1" dirty="0"/>
              <a:t>в условиях  боевых действий.</a:t>
            </a: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endParaRPr lang="ru-RU" sz="3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DC6253-CF77-B8EC-59D8-B4E2510B67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90" t="4160" r="7804" b="8703"/>
          <a:stretch/>
        </p:blipFill>
        <p:spPr>
          <a:xfrm>
            <a:off x="7084380" y="2472106"/>
            <a:ext cx="5024762" cy="36442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C06B0F-EF83-3BA8-40F8-F1E14030DDBB}"/>
              </a:ext>
            </a:extLst>
          </p:cNvPr>
          <p:cNvSpPr txBox="1"/>
          <p:nvPr/>
        </p:nvSpPr>
        <p:spPr>
          <a:xfrm>
            <a:off x="621437" y="1779687"/>
            <a:ext cx="6365289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/>
              <a:t>     </a:t>
            </a:r>
          </a:p>
          <a:p>
            <a:pPr algn="just"/>
            <a:r>
              <a:rPr lang="ru-RU" sz="3600" dirty="0"/>
              <a:t> </a:t>
            </a:r>
            <a:r>
              <a:rPr lang="ru-RU" sz="3200" dirty="0"/>
              <a:t>Особенностью «тактической медицины» является принцип обеспечения приоритета выполнения подразделением боевой задачи. В соответствии с этим принципом, самопомощь - основной способ сохранения жизни при ранении в бою!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56731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1F0FDE-9572-BA3C-91A7-B301F3CBD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517" y="365125"/>
            <a:ext cx="11434437" cy="1325563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b="1" dirty="0"/>
              <a:t>Тактическая медицина-первая помощь раненым на поле боя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C791C6F-AE00-5AB1-51D1-E58E8CF32E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11134" t="21700" r="11401"/>
          <a:stretch/>
        </p:blipFill>
        <p:spPr>
          <a:xfrm>
            <a:off x="1740021" y="1798606"/>
            <a:ext cx="8389399" cy="4769983"/>
          </a:xfrm>
        </p:spPr>
      </p:pic>
    </p:spTree>
    <p:extLst>
      <p:ext uri="{BB962C8B-B14F-4D97-AF65-F5344CB8AC3E}">
        <p14:creationId xmlns:p14="http://schemas.microsoft.com/office/powerpoint/2010/main" val="2922250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CA7DEA-171B-0461-6A74-AC6F847E1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777"/>
            <a:ext cx="10515600" cy="1251751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b="1" dirty="0"/>
              <a:t>ТРИ ЗОНЫ ОКАЗАНИЯ ПОМОЩИ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31BE0B0-B448-EAC2-BD8D-1D7038408D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19510" t="21014" r="16795" b="12198"/>
          <a:stretch/>
        </p:blipFill>
        <p:spPr>
          <a:xfrm>
            <a:off x="1701553" y="1585398"/>
            <a:ext cx="8788893" cy="5183825"/>
          </a:xfrm>
        </p:spPr>
      </p:pic>
    </p:spTree>
    <p:extLst>
      <p:ext uri="{BB962C8B-B14F-4D97-AF65-F5344CB8AC3E}">
        <p14:creationId xmlns:p14="http://schemas.microsoft.com/office/powerpoint/2010/main" val="3613824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A3EDE6-30F7-FADA-A7DD-349F33B86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152062"/>
            <a:ext cx="10936550" cy="1108568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арактеристика особенностей «красной», «желтой» и «зеленой» зон</a:t>
            </a: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66354C-18D7-B230-8796-DB2CFB574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0630"/>
            <a:ext cx="10515600" cy="536211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/>
              <a:t>Задание № 1. </a:t>
            </a:r>
            <a:r>
              <a:rPr lang="ru-RU" sz="3200" dirty="0"/>
              <a:t>Работа в парах. Соотнесите название зоны с её характеристикой. Ответ запишите в тетрадь.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376BF92-1E60-657B-1DB1-76A103CCC4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932403"/>
              </p:ext>
            </p:extLst>
          </p:nvPr>
        </p:nvGraphicFramePr>
        <p:xfrm>
          <a:off x="1003177" y="2139518"/>
          <a:ext cx="9799597" cy="471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17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205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Зона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Характеристика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580">
                <a:tc>
                  <a:txBody>
                    <a:bodyPr/>
                    <a:lstStyle/>
                    <a:p>
                      <a:r>
                        <a:rPr lang="ru-RU" sz="2000" dirty="0"/>
                        <a:t>А. Зеленая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1. Эпицентр боя, где активно стреляют, и существует реальная опасность погибнуть от пуль и осколков. Раненому, находящемуся в этой зоне, не делают сложных перевязок, а лишь бегло осматривают на предмет выявления пулевых ранений, кровотечений. При сильном кровотечении накладываются жгуты, и немедленно транспортируют.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2923">
                <a:tc>
                  <a:txBody>
                    <a:bodyPr/>
                    <a:lstStyle/>
                    <a:p>
                      <a:r>
                        <a:rPr lang="ru-RU" sz="2000" dirty="0"/>
                        <a:t>Б.</a:t>
                      </a:r>
                      <a:r>
                        <a:rPr lang="ru-RU" sz="2000" baseline="0" dirty="0"/>
                        <a:t> </a:t>
                      </a:r>
                      <a:r>
                        <a:rPr lang="ru-RU" sz="2000" dirty="0"/>
                        <a:t>Красная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2. Место без активных боевых действий. Это может быть окоп, укрытие, где производится вторичный осмотр пострадавшего. Проводится тщательная перевязка, ослабляются туго наложенные жгуты, предотвратившие серьезную кровопотерю, готовится транспортировка.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2923">
                <a:tc>
                  <a:txBody>
                    <a:bodyPr/>
                    <a:lstStyle/>
                    <a:p>
                      <a:r>
                        <a:rPr lang="ru-RU" sz="2000" dirty="0"/>
                        <a:t>В. Желтая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3. Область, где заканчивается действие специалистов по тактической медицине. Раненый передается опытным медикам, работающим в полевых госпиталях.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182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764B58C9-8E4F-6539-C1B9-97345AA63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285995"/>
              </p:ext>
            </p:extLst>
          </p:nvPr>
        </p:nvGraphicFramePr>
        <p:xfrm>
          <a:off x="250054" y="195309"/>
          <a:ext cx="11691891" cy="6331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4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3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023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Зона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8856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Зеленая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Область, где заканчивается действие специалистов по тактической медицине. Раненый передается опытным медикам, работающим в полевых госпиталях.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2567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</a:t>
                      </a:r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Эпицентр боя, где активно стреляют, и существует реальная опасность погибнуть от пуль и осколков. Раненому, находящемуся в этой зоне, не делают сложных перевязок, а лишь бегло, но тщательно осматривают на предмет выявления пулевых ранений, переломов. При сильном кровотечении накладываются жгуты, и немедленно транспортируют.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2567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Желтая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Место без активных боевых действий. Это может быть окоп, укрытие, где производится вторичный осмотр пострадавшего. Проводится тщательная перевязка, ослабляются туго наложенные жгуты, предотвратившие серьезную кровопотерю, готовится транспортировка.</a:t>
                      </a:r>
                    </a:p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2669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D3D23C0-65C1-7E3B-83AD-4FD102D1FE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Задание 2. </a:t>
            </a:r>
            <a:r>
              <a:rPr lang="ru-RU" dirty="0"/>
              <a:t>Вам даны различные состояния (повреждения) в условиях ведения боевых действий. Расставьте в приоритетном порядке оказание первой помощи. От более опасного состояния к менее опасному.</a:t>
            </a:r>
          </a:p>
          <a:p>
            <a:pPr marL="0" indent="0">
              <a:buNone/>
            </a:pPr>
            <a:r>
              <a:rPr lang="ru-RU" dirty="0"/>
              <a:t>Удушье</a:t>
            </a:r>
          </a:p>
          <a:p>
            <a:pPr marL="0" indent="0">
              <a:buNone/>
            </a:pPr>
            <a:r>
              <a:rPr lang="ru-RU" dirty="0"/>
              <a:t>Венозное кровотечение</a:t>
            </a:r>
          </a:p>
          <a:p>
            <a:pPr marL="0" indent="0">
              <a:buNone/>
            </a:pPr>
            <a:r>
              <a:rPr lang="ru-RU" dirty="0"/>
              <a:t>Повреждение легких (пневмоторакс)</a:t>
            </a:r>
          </a:p>
          <a:p>
            <a:pPr marL="0" indent="0">
              <a:buNone/>
            </a:pPr>
            <a:r>
              <a:rPr lang="ru-RU" dirty="0"/>
              <a:t>Кровотечение</a:t>
            </a:r>
          </a:p>
          <a:p>
            <a:pPr marL="0" indent="0">
              <a:buNone/>
            </a:pPr>
            <a:r>
              <a:rPr lang="ru-RU" dirty="0"/>
              <a:t>Переохлаждение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D1AE4DF-1776-26BC-360B-552EF3628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266" y="258593"/>
            <a:ext cx="10515600" cy="1325563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b="1" dirty="0"/>
              <a:t>Порядок оказания первой помощи при различных состояниях </a:t>
            </a:r>
          </a:p>
        </p:txBody>
      </p:sp>
    </p:spTree>
    <p:extLst>
      <p:ext uri="{BB962C8B-B14F-4D97-AF65-F5344CB8AC3E}">
        <p14:creationId xmlns:p14="http://schemas.microsoft.com/office/powerpoint/2010/main" val="27523612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</TotalTime>
  <Words>578</Words>
  <Application>Microsoft Office PowerPoint</Application>
  <PresentationFormat>Широкоэкранный</PresentationFormat>
  <Paragraphs>50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Первая помощь на поле боя (военно-медицинская подготовка. Тактическая медицина)</vt:lpstr>
      <vt:lpstr>ПЛАН УРОКА</vt:lpstr>
      <vt:lpstr>Презентация PowerPoint</vt:lpstr>
      <vt:lpstr>Тактическая медицина-первая помощь раненым на поле боя</vt:lpstr>
      <vt:lpstr>ТРИ ЗОНЫ ОКАЗАНИЯ ПОМОЩИ</vt:lpstr>
      <vt:lpstr>Характеристика особенностей «красной», «желтой» и «зеленой» зон</vt:lpstr>
      <vt:lpstr>Презентация PowerPoint</vt:lpstr>
      <vt:lpstr>Порядок оказания первой помощи при различных состояниях </vt:lpstr>
      <vt:lpstr>Порядок оказания первой помощи при различных состояниях </vt:lpstr>
      <vt:lpstr>Объем мероприятий первой помощи в «красной», «желтой» и «зеленой» зонах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User</cp:lastModifiedBy>
  <cp:revision>14</cp:revision>
  <dcterms:created xsi:type="dcterms:W3CDTF">2024-12-10T07:37:30Z</dcterms:created>
  <dcterms:modified xsi:type="dcterms:W3CDTF">2024-12-11T04:37:01Z</dcterms:modified>
</cp:coreProperties>
</file>