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812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98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cer\Desktop\1610901149_22-p-fon-dlya-prezentatsii-morskoi-tematikoi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57" y="6919"/>
            <a:ext cx="93173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3221" y="167418"/>
            <a:ext cx="85998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Дополнительное задание от пирата</a:t>
            </a:r>
          </a:p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Лови ошибку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1772816"/>
            <a:ext cx="489654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22+9=30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33+7=40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44+8=50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55+5=60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209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385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1644927973_6-phonoteka-org-p-piratskii-fon-dlya-prezentatsii-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908" y="0"/>
            <a:ext cx="9326908" cy="683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1566324"/>
            <a:ext cx="61926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/>
              <a:t> </a:t>
            </a:r>
            <a:r>
              <a:rPr lang="ru-RU" sz="4800" b="1" dirty="0" smtClean="0"/>
              <a:t>         Посчитайте </a:t>
            </a:r>
          </a:p>
          <a:p>
            <a:r>
              <a:rPr lang="ru-RU" sz="4800" b="1" dirty="0" smtClean="0"/>
              <a:t>      </a:t>
            </a:r>
          </a:p>
          <a:p>
            <a:r>
              <a:rPr lang="ru-RU" sz="4800" b="1" dirty="0"/>
              <a:t> </a:t>
            </a:r>
            <a:r>
              <a:rPr lang="ru-RU" sz="4800" b="1" dirty="0" smtClean="0"/>
              <a:t>      78,..,..,..,..,..,84</a:t>
            </a:r>
          </a:p>
          <a:p>
            <a:r>
              <a:rPr lang="ru-RU" sz="4800" b="1" dirty="0" smtClean="0"/>
              <a:t>    </a:t>
            </a:r>
          </a:p>
          <a:p>
            <a:r>
              <a:rPr lang="ru-RU" sz="4800" b="1" dirty="0"/>
              <a:t> </a:t>
            </a:r>
            <a:r>
              <a:rPr lang="ru-RU" sz="4800" b="1" dirty="0" smtClean="0"/>
              <a:t>      54,..,..,..,..,..,48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27292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1644927973_6-phonoteka-org-p-piratskii-fon-dlya-prezentatsii-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24" y="0"/>
            <a:ext cx="9354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06290" y="1988840"/>
            <a:ext cx="515008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   Дополните  </a:t>
            </a:r>
            <a:r>
              <a:rPr lang="ru-RU" sz="4800" b="1" dirty="0"/>
              <a:t>до </a:t>
            </a:r>
          </a:p>
          <a:p>
            <a:r>
              <a:rPr lang="ru-RU" sz="4800" b="1" dirty="0" smtClean="0"/>
              <a:t>   круглого числа:</a:t>
            </a:r>
          </a:p>
          <a:p>
            <a:endParaRPr lang="ru-RU" sz="4800" b="1" dirty="0"/>
          </a:p>
          <a:p>
            <a:r>
              <a:rPr lang="ru-RU" sz="4800" b="1" dirty="0"/>
              <a:t>  </a:t>
            </a:r>
            <a:r>
              <a:rPr lang="ru-RU" sz="4800" b="1" dirty="0" smtClean="0"/>
              <a:t>  35</a:t>
            </a:r>
            <a:r>
              <a:rPr lang="ru-RU" sz="4800" b="1" dirty="0"/>
              <a:t>, </a:t>
            </a:r>
            <a:r>
              <a:rPr lang="ru-RU" sz="4800" b="1" dirty="0" smtClean="0"/>
              <a:t>27</a:t>
            </a:r>
            <a:r>
              <a:rPr lang="ru-RU" sz="4800" b="1" dirty="0"/>
              <a:t>, </a:t>
            </a:r>
            <a:r>
              <a:rPr lang="ru-RU" sz="4800" b="1" dirty="0" smtClean="0"/>
              <a:t>94</a:t>
            </a:r>
            <a:r>
              <a:rPr lang="ru-RU" sz="4800" b="1" dirty="0"/>
              <a:t>, </a:t>
            </a:r>
            <a:r>
              <a:rPr lang="ru-RU" sz="4800" b="1" dirty="0" smtClean="0"/>
              <a:t>68</a:t>
            </a:r>
            <a:r>
              <a:rPr lang="ru-RU" sz="4800" b="1" dirty="0"/>
              <a:t>, </a:t>
            </a:r>
            <a:r>
              <a:rPr lang="ru-RU" sz="4800" b="1" dirty="0" smtClean="0"/>
              <a:t>59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17569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cer\Desktop\1644927973_6-phonoteka-org-p-piratskii-fon-dlya-prezentatsii-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" y="0"/>
            <a:ext cx="92536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9792" y="1905506"/>
            <a:ext cx="63104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b="1" dirty="0" smtClean="0"/>
          </a:p>
          <a:p>
            <a:pPr algn="ctr"/>
            <a:r>
              <a:rPr lang="ru-RU" sz="4800" b="1" dirty="0" smtClean="0"/>
              <a:t>27</a:t>
            </a:r>
            <a:r>
              <a:rPr lang="ru-RU" sz="4800" b="1" dirty="0"/>
              <a:t>, 11, 43, 54, 2, 5, </a:t>
            </a:r>
            <a:r>
              <a:rPr lang="ru-RU" sz="4800" b="1" dirty="0" smtClean="0"/>
              <a:t>99</a:t>
            </a:r>
          </a:p>
          <a:p>
            <a:pPr algn="ctr"/>
            <a:r>
              <a:rPr lang="ru-RU" sz="4800" b="1" dirty="0"/>
              <a:t> </a:t>
            </a:r>
            <a:r>
              <a:rPr lang="ru-RU" sz="4800" b="1" dirty="0" smtClean="0"/>
              <a:t> </a:t>
            </a:r>
          </a:p>
          <a:p>
            <a:pPr algn="ctr"/>
            <a:r>
              <a:rPr lang="ru-RU" sz="4800" b="1" dirty="0"/>
              <a:t>Р</a:t>
            </a:r>
            <a:r>
              <a:rPr lang="ru-RU" sz="4800" b="1" dirty="0" smtClean="0"/>
              <a:t>асположите </a:t>
            </a:r>
            <a:r>
              <a:rPr lang="ru-RU" sz="4800" b="1" dirty="0"/>
              <a:t>в </a:t>
            </a:r>
            <a:r>
              <a:rPr lang="ru-RU" sz="4800" b="1" dirty="0" smtClean="0"/>
              <a:t>   порядке возрастания числа.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24854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cer\Desktop\1644927973_6-phonoteka-org-p-piratskii-fon-dlya-prezentatsii-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cer\Desktop\phpkDBwtB_Otkryt-zanyatie_html_efa86bdd610194e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9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71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152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7"/>
            <a:ext cx="90364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    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«Когда  ребята исследовали дно моря, то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рыба-пила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встретилась им  13 раз, а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рыба-меч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встретилась им на  9 раз больше, чем рыба пила.   Сколько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рыб-мечей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</a:rPr>
              <a:t>увидели ребята?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4" y="2076529"/>
            <a:ext cx="9128056" cy="477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96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222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Проверим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772816"/>
            <a:ext cx="6400800" cy="307389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tx1"/>
                </a:solidFill>
              </a:rPr>
              <a:t>63+8 = 71                25+9 = 34</a:t>
            </a:r>
          </a:p>
          <a:p>
            <a:r>
              <a:rPr lang="ru-RU" sz="7200" b="1" dirty="0" smtClean="0">
                <a:solidFill>
                  <a:schemeClr val="tx1"/>
                </a:solidFill>
              </a:rPr>
              <a:t>78+6 = 84                    47+5 = 52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2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65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Проверим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11</cp:revision>
  <dcterms:created xsi:type="dcterms:W3CDTF">2022-11-24T20:54:46Z</dcterms:created>
  <dcterms:modified xsi:type="dcterms:W3CDTF">2022-11-28T21:45:00Z</dcterms:modified>
</cp:coreProperties>
</file>