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sldIdLst>
    <p:sldId id="256" r:id="rId2"/>
    <p:sldId id="269" r:id="rId3"/>
    <p:sldId id="258" r:id="rId4"/>
    <p:sldId id="270" r:id="rId5"/>
    <p:sldId id="263" r:id="rId6"/>
    <p:sldId id="271" r:id="rId7"/>
    <p:sldId id="266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5997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8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5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482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088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9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991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27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874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955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6299F31-4737-497C-953F-103B4733CCC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CCA2206-DE63-4ADF-A51A-68EB7740752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72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id="{807B59C2-7EA7-C727-61AF-0383AC827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8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7149CC-B00D-401F-8CE9-84A4E7F32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9700" y="2752729"/>
            <a:ext cx="9144000" cy="11096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/>
              <a:t>«Маленькие патриоты»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EB3088-28EF-4B46-BC32-86F821F1B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8173" y="306388"/>
            <a:ext cx="9344026" cy="73183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Муниципальное автономное дошкольное образовательное учреждение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«Центр развития ребенка - детский сад № 112» г. Сыктывкара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FE07BCCB-384B-448F-BF10-09B43099E40B}"/>
              </a:ext>
            </a:extLst>
          </p:cNvPr>
          <p:cNvSpPr txBox="1">
            <a:spLocks/>
          </p:cNvSpPr>
          <p:nvPr/>
        </p:nvSpPr>
        <p:spPr>
          <a:xfrm>
            <a:off x="6496050" y="4432300"/>
            <a:ext cx="4171950" cy="11096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Презентацию выполнили: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Воспитатели: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Сабурова А.С.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Старцева Н.И.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76928B21-E495-4D95-8B7F-5F56BF399FB4}"/>
              </a:ext>
            </a:extLst>
          </p:cNvPr>
          <p:cNvSpPr txBox="1">
            <a:spLocks/>
          </p:cNvSpPr>
          <p:nvPr/>
        </p:nvSpPr>
        <p:spPr>
          <a:xfrm>
            <a:off x="3895725" y="5892800"/>
            <a:ext cx="4171950" cy="731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2025 </a:t>
            </a:r>
            <a:r>
              <a:rPr lang="ru-RU" sz="1400" cap="none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</a:t>
            </a:r>
            <a:endParaRPr lang="ru-RU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4937E0-773F-417F-BD8A-0689F9FBC9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-114300"/>
            <a:ext cx="1888173" cy="1888173"/>
          </a:xfrm>
          <a:prstGeom prst="rect">
            <a:avLst/>
          </a:prstGeom>
        </p:spPr>
      </p:pic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BD6FAF3B-186A-48E4-87B9-6C5CBC53B907}"/>
              </a:ext>
            </a:extLst>
          </p:cNvPr>
          <p:cNvSpPr txBox="1">
            <a:spLocks/>
          </p:cNvSpPr>
          <p:nvPr/>
        </p:nvSpPr>
        <p:spPr>
          <a:xfrm>
            <a:off x="1302543" y="1419388"/>
            <a:ext cx="9358314" cy="12042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«Методический портфель»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группа раннего возраста №11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539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186BF8-C12E-32F0-AEED-238EDD235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A27FC1-F7CB-DECD-95F2-C1C073DE8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5702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FAF16-3A7D-E084-0DEC-761D3D026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696" y="856828"/>
            <a:ext cx="8964118" cy="498933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Раннее детство – это очень благоприятный период для развития, формирования и воспитания в целом, потому что психика детей этого возраста очень пластична. Патриотическое воспитание детей начинается даже не с раннего возраста (от года до трёх), а с самого младенчества. Можно сказать, что дети впитывают патриотизм с колыбельными песнями, потешками, прибаутками, которые исполняет мама. Можно сказать, что патриотическое воспитание начинается с устного народного творчества. В младенчестве патриотическое воспитание осуществляется через любовь и заботу близких людей, через положительные взаимоотношения между мамой и папой, через фольклор, через всё, что свято чтут люди, чтобы раздвинуть горизонты познаваемого зародив в детском сердце искорку любви к Родине.</a:t>
            </a:r>
            <a:endParaRPr lang="ru-RU" dirty="0">
              <a:effectLst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</a:rPr>
              <a:t> 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Воспитывать патриотизм необходимо с раннего детства, не забывая о том, что патриотизм у каждого формируется индивидуально. </a:t>
            </a:r>
            <a:endParaRPr lang="ru-RU" dirty="0">
              <a:effectLst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Одним из ведущих факторов формирования патриотического сознания детей раннего возраста является воспитание любви к самому близкому окружению ребёнка – семье, дому, детскому саду и своему городу.</a:t>
            </a:r>
            <a:endParaRPr lang="ru-RU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8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1B61EF-F80C-8CA7-CC39-67548A8E4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4F63C-C007-44DD-9074-A5DE87226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979" y="1648917"/>
            <a:ext cx="8737737" cy="395740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Объект 16">
            <a:extLst>
              <a:ext uri="{FF2B5EF4-FFF2-40B4-BE49-F238E27FC236}">
                <a16:creationId xmlns:a16="http://schemas.microsoft.com/office/drawing/2014/main" id="{30EEBDB1-EC7F-4A52-A972-E36EE7CA1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424" y="0"/>
            <a:ext cx="2471276" cy="1845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CB0B55-0E31-0AD1-6E38-DF6F9F274F36}"/>
              </a:ext>
            </a:extLst>
          </p:cNvPr>
          <p:cNvSpPr txBox="1"/>
          <p:nvPr/>
        </p:nvSpPr>
        <p:spPr>
          <a:xfrm>
            <a:off x="454981" y="397237"/>
            <a:ext cx="862344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2000" b="1" i="0" u="none" strike="noStrike" kern="1200" cap="none" spc="-5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с детьми</a:t>
            </a:r>
            <a:r>
              <a:rPr kumimoji="0" lang="ru-RU" sz="2000" b="0" i="0" u="none" strike="noStrike" kern="1200" cap="none" spc="-5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ru-RU" sz="2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у детей нравственно – патриотических чувств, духовно – нравственного отношения к родному дому, семье, детскому саду. </a:t>
            </a:r>
            <a:endParaRPr lang="ru-RU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ffectLst/>
              </a:rPr>
              <a:t>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94383A-19B5-C9A5-5512-561FDAA2AB78}"/>
              </a:ext>
            </a:extLst>
          </p:cNvPr>
          <p:cNvSpPr txBox="1"/>
          <p:nvPr/>
        </p:nvSpPr>
        <p:spPr>
          <a:xfrm>
            <a:off x="454980" y="1320910"/>
            <a:ext cx="8737737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ru-RU" sz="2000" b="1" dirty="0">
                <a:solidFill>
                  <a:srgbClr val="00000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положительные эмоции в беседе о семье, развивать умение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выражать свои чувства (радость, нежность);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понятиями «семья»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любовь к семейным традициям через  основные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формы фольклора: потешки, сказки, прибаутки, песни.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учить называть членов своей семьи: мама, папа, брат, сестра, бабушка,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дедушка;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крупную и мелкую моторику;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активному вовлечению родителей в совместную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0" i="0" u="none" strike="noStrike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деятельность с ребёнком в условиях семьи и детского сада.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41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9A61B48-D117-70D3-5379-72FF40803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F42B9FA-D73D-129D-9E25-3B041633CB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33" y="449705"/>
            <a:ext cx="2048785" cy="273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Изображение выглядит как ребенок, начинающий ходить, пол, ребено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9E44B13E-BA02-FA71-1574-60106A4E57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107" y="434371"/>
            <a:ext cx="2071104" cy="2762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е выглядит как в помещении, стена, пол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2B1F4FF2-5153-B555-39B9-2EBE13A3D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719" y="3601513"/>
            <a:ext cx="3680939" cy="2761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Изображение выглядит как ребенок, начинающий ходить, одежда, пол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DA99B460-89BC-821C-1715-3F07402BFF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33" y="3631123"/>
            <a:ext cx="2048784" cy="273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Изображение выглядит как стена, в помещении, Человеческое лиц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58ABC839-6561-9927-06E7-5F7FFC835A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5670"/>
            <a:ext cx="2071104" cy="2761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291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45E1B782-7DBB-1756-9D12-AC7A4BDD4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4F63C-C007-44DD-9074-A5DE87226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43292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5BF5972-8290-4644-9C46-675C4C883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719529"/>
            <a:ext cx="8105284" cy="5149566"/>
          </a:xfrm>
        </p:spPr>
        <p:txBody>
          <a:bodyPr/>
          <a:lstStyle/>
          <a:p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 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Оказывание помощи родителям в овладении основ нравственно-патриотического воспитания детей раннего возраста путём приобщения к культурным и семейным ценностям.</a:t>
            </a:r>
          </a:p>
          <a:p>
            <a:pPr algn="l">
              <a:spcAft>
                <a:spcPts val="750"/>
              </a:spcAft>
            </a:pP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способствовать активному вовлечению родителей в совместную деятельность с ребёнком в условиях семьи и детского сада;</a:t>
            </a:r>
            <a:endParaRPr lang="ru-RU" sz="20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sz="2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родителей с формами патриотического воспитания для использования в семье;</a:t>
            </a:r>
            <a:endParaRPr lang="ru-RU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ru-RU" sz="2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проявления активности родителей во время встречи, а так же побуждать к применению полученных знаний в ходе семейного воспитания.</a:t>
            </a:r>
            <a:endParaRPr lang="ru-RU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16">
            <a:extLst>
              <a:ext uri="{FF2B5EF4-FFF2-40B4-BE49-F238E27FC236}">
                <a16:creationId xmlns:a16="http://schemas.microsoft.com/office/drawing/2014/main" id="{30EEBDB1-EC7F-4A52-A972-E36EE7CA1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2564" y="66038"/>
            <a:ext cx="2471276" cy="184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51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469061-EB8B-2EC0-3038-0A00129A4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36AF76-DD64-6020-38FF-4BEE8F3AE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стена, канцтовары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A5FD85E0-8D21-944A-FFA5-F71A921419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6" y="208378"/>
            <a:ext cx="1835608" cy="244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Изображение выглядит как в помещении, одежда, мебель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69A96EDE-6B08-70A1-783E-27F93B517A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40" y="208378"/>
            <a:ext cx="1836156" cy="244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е выглядит как одежда, человек, мебел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8F7560DE-329D-3D86-0D92-8374CB4AEF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62" y="208378"/>
            <a:ext cx="1836156" cy="2448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Изображение выглядит как человек, одежда, ребенок, начинающий ходит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5FD9761A-26E4-9FE8-DF29-011FC44B42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783" y="208377"/>
            <a:ext cx="1836155" cy="2448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Изображение выглядит как человек, одежда, стол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5EAEA342-3E93-813A-9894-618174A016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357" y="208376"/>
            <a:ext cx="1835608" cy="2447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Изображение выглядит как одежда, стена,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A263F61C-2582-A545-F915-EDF0EA519A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922" y="3057097"/>
            <a:ext cx="4050012" cy="3037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7040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>
            <a:extLst>
              <a:ext uri="{FF2B5EF4-FFF2-40B4-BE49-F238E27FC236}">
                <a16:creationId xmlns:a16="http://schemas.microsoft.com/office/drawing/2014/main" id="{F6EA1403-3E74-9A1E-4E28-EB9701A44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D4F63C-C007-44DD-9074-A5DE87226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44" y="286603"/>
            <a:ext cx="10765936" cy="41793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нравственно - патриотического воспитания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75BF5972-8290-4644-9C46-675C4C883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744" y="839449"/>
            <a:ext cx="9250656" cy="5029645"/>
          </a:xfrm>
        </p:spPr>
        <p:txBody>
          <a:bodyPr>
            <a:normAutofit/>
          </a:bodyPr>
          <a:lstStyle/>
          <a:p>
            <a:pPr indent="-3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Формирование у детей понятие «Семья», «Мой детский сад», «Моя Родина».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Задачи:</a:t>
            </a:r>
          </a:p>
          <a:p>
            <a:pPr algn="l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формировать у детей представление о семье;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формировать у детей положительное отношение к детскому саду;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развивать игровые, познавательные, речевые способности детей;</a:t>
            </a:r>
            <a:endParaRPr lang="ru-RU" sz="16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indent="-3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Объект 16">
            <a:extLst>
              <a:ext uri="{FF2B5EF4-FFF2-40B4-BE49-F238E27FC236}">
                <a16:creationId xmlns:a16="http://schemas.microsoft.com/office/drawing/2014/main" id="{30EEBDB1-EC7F-4A52-A972-E36EE7CA1C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399" y="4629150"/>
            <a:ext cx="2471276" cy="184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01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7939018E-0BF8-9489-1C1C-636C995D8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16">
            <a:extLst>
              <a:ext uri="{FF2B5EF4-FFF2-40B4-BE49-F238E27FC236}">
                <a16:creationId xmlns:a16="http://schemas.microsoft.com/office/drawing/2014/main" id="{FADF5627-7851-4CB0-9A95-DF8E67E1E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46665"/>
            <a:ext cx="2586675" cy="193192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5166962-2301-4B25-BA35-C85516A88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" name="Рисунок 1" descr="Изображение выглядит как текст, Человеческое лицо, стена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39A01122-771A-FA98-3093-4312B57D9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38" y="667920"/>
            <a:ext cx="2848572" cy="3797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Изображение выглядит как текст, книга, письмо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C7E42D8D-871E-DDBD-D5C2-00AB2CB0AE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816" y="520475"/>
            <a:ext cx="3413041" cy="2559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BD359B-5C02-AB93-A081-F49E15CD651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23" b="29888"/>
          <a:stretch/>
        </p:blipFill>
        <p:spPr bwMode="auto">
          <a:xfrm>
            <a:off x="3748318" y="3320758"/>
            <a:ext cx="4560644" cy="25592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705523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239</TotalTime>
  <Words>465</Words>
  <Application>Microsoft Office PowerPoint</Application>
  <PresentationFormat>Широкоэкранный</PresentationFormat>
  <Paragraphs>42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Calibri</vt:lpstr>
      <vt:lpstr>Calibri Light</vt:lpstr>
      <vt:lpstr>Tahoma</vt:lpstr>
      <vt:lpstr>Times New Roman</vt:lpstr>
      <vt:lpstr>Wingdings</vt:lpstr>
      <vt:lpstr>Ретро</vt:lpstr>
      <vt:lpstr>«Маленькие патриоты»</vt:lpstr>
      <vt:lpstr>Актуальность</vt:lpstr>
      <vt:lpstr> </vt:lpstr>
      <vt:lpstr>Презентация PowerPoint</vt:lpstr>
      <vt:lpstr>Работа с родителями.</vt:lpstr>
      <vt:lpstr>Презентация PowerPoint</vt:lpstr>
      <vt:lpstr>Центр нравственно - патриотического воспитания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 Климашевская</dc:creator>
  <cp:lastModifiedBy>Анастасия Старцева</cp:lastModifiedBy>
  <cp:revision>16</cp:revision>
  <dcterms:created xsi:type="dcterms:W3CDTF">2024-11-05T05:53:18Z</dcterms:created>
  <dcterms:modified xsi:type="dcterms:W3CDTF">2025-02-16T06:28:34Z</dcterms:modified>
</cp:coreProperties>
</file>