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164" y="-8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5BD0F0-5652-4E73-80AE-24C739198F83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6D2F94-19CF-42A2-85B5-BA196CB148C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5BD0F0-5652-4E73-80AE-24C739198F83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6D2F94-19CF-42A2-85B5-BA196CB14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5BD0F0-5652-4E73-80AE-24C739198F83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6D2F94-19CF-42A2-85B5-BA196CB14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5BD0F0-5652-4E73-80AE-24C739198F83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6D2F94-19CF-42A2-85B5-BA196CB14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5BD0F0-5652-4E73-80AE-24C739198F83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6D2F94-19CF-42A2-85B5-BA196CB148C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5BD0F0-5652-4E73-80AE-24C739198F83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6D2F94-19CF-42A2-85B5-BA196CB14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5BD0F0-5652-4E73-80AE-24C739198F83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6D2F94-19CF-42A2-85B5-BA196CB14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5BD0F0-5652-4E73-80AE-24C739198F83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6D2F94-19CF-42A2-85B5-BA196CB14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5BD0F0-5652-4E73-80AE-24C739198F83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6D2F94-19CF-42A2-85B5-BA196CB148C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5BD0F0-5652-4E73-80AE-24C739198F83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6D2F94-19CF-42A2-85B5-BA196CB14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5BD0F0-5652-4E73-80AE-24C739198F83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6D2F94-19CF-42A2-85B5-BA196CB148C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FA5BD0F0-5652-4E73-80AE-24C739198F83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36D2F94-19CF-42A2-85B5-BA196CB148C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1057;&#1077;&#1084;&#1080;&#1085;&#1072;&#1088;%208.04.2020\&#1058;&#1102;&#1088;&#1103;&#1075;&#1072;%20-%20&#1088;&#1080;&#1085;&#1075;&#1090;&#1086;&#1085;%20&#1092;&#1088;&#1072;&#1077;&#1088;%20(www.hotplayer.ru).mp3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jpeg"/><Relationship Id="rId9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1520" y="332656"/>
            <a:ext cx="864096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общеобразовательное учреждение Самарской области 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«Школа-интернат для обучающихся с ограниченными возможностями здоровья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 Малый Толкай»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1520" y="1628800"/>
            <a:ext cx="864096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к уроку 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предмету «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Окружающий природный мир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с 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обучающимися 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5с 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класса 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ТМНР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«Домашние животные»</a:t>
            </a:r>
            <a:endParaRPr lang="ru-RU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4437112"/>
            <a:ext cx="43204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</a:p>
          <a:p>
            <a:pPr algn="r"/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Первой квалификационной категории</a:t>
            </a:r>
          </a:p>
          <a:p>
            <a:pPr algn="r"/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Смородинова Мария Васильевна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07904" y="6165304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222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b4d1407611dcd6497cafef519e5e200d9d3015ea88b7fd5af180314394f0cb8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Тюряга - рингтон фраер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51520" y="609329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84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05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7734df524f7769140dd222ebaf173397a3c29c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" name="Рисунок 19" descr="porosenok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5373216"/>
            <a:ext cx="936104" cy="989774"/>
          </a:xfrm>
          <a:prstGeom prst="rect">
            <a:avLst/>
          </a:prstGeom>
        </p:spPr>
      </p:pic>
      <p:pic>
        <p:nvPicPr>
          <p:cNvPr id="21" name="Рисунок 20" descr="3b397338f5950d8c9a2c166b690821b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67944" y="4653136"/>
            <a:ext cx="1974696" cy="1505706"/>
          </a:xfrm>
          <a:prstGeom prst="rect">
            <a:avLst/>
          </a:prstGeom>
        </p:spPr>
      </p:pic>
      <p:pic>
        <p:nvPicPr>
          <p:cNvPr id="22" name="Рисунок 21" descr="87931647_large_Koni_na_prozrachnom_sloe__12_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99792" y="1380037"/>
            <a:ext cx="1728192" cy="1926329"/>
          </a:xfrm>
          <a:prstGeom prst="rect">
            <a:avLst/>
          </a:prstGeom>
        </p:spPr>
      </p:pic>
      <p:pic>
        <p:nvPicPr>
          <p:cNvPr id="23" name="Рисунок 22" descr="s1200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5445224"/>
            <a:ext cx="1008112" cy="1187685"/>
          </a:xfrm>
          <a:prstGeom prst="rect">
            <a:avLst/>
          </a:prstGeom>
        </p:spPr>
      </p:pic>
      <p:pic>
        <p:nvPicPr>
          <p:cNvPr id="24" name="Рисунок 23" descr="4108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27584" y="4005064"/>
            <a:ext cx="1193266" cy="910064"/>
          </a:xfrm>
          <a:prstGeom prst="rect">
            <a:avLst/>
          </a:prstGeom>
        </p:spPr>
      </p:pic>
      <p:pic>
        <p:nvPicPr>
          <p:cNvPr id="29" name="Рисунок 28" descr="dafd8d3de80d28ac06e458e1086c105c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051720" y="4797152"/>
            <a:ext cx="1206710" cy="1488894"/>
          </a:xfrm>
          <a:prstGeom prst="rect">
            <a:avLst/>
          </a:prstGeom>
        </p:spPr>
      </p:pic>
      <p:pic>
        <p:nvPicPr>
          <p:cNvPr id="31" name="Рисунок 30" descr="Sheep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716016" y="2852936"/>
            <a:ext cx="1152128" cy="9191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872067" y="1340768"/>
            <a:ext cx="7408333" cy="4785395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Рыжий котик потянулся,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 нагнулся, два нагнулся,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Лапки в стороны развел,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как будто бы пошёл,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Головой он повертел,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за парту тихо сел</a:t>
            </a:r>
          </a:p>
          <a:p>
            <a:endParaRPr lang="ru-RU" dirty="0"/>
          </a:p>
        </p:txBody>
      </p:sp>
      <p:pic>
        <p:nvPicPr>
          <p:cNvPr id="4" name="Рисунок 3" descr="s120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12357" y="5085184"/>
            <a:ext cx="2131643" cy="17728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7083152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0"/>
            <a:ext cx="1203598" cy="1604797"/>
          </a:xfrm>
          <a:prstGeom prst="rect">
            <a:avLst/>
          </a:prstGeom>
        </p:spPr>
      </p:pic>
      <p:sp>
        <p:nvSpPr>
          <p:cNvPr id="5" name="Стрелка вправо 4"/>
          <p:cNvSpPr/>
          <p:nvPr/>
        </p:nvSpPr>
        <p:spPr>
          <a:xfrm>
            <a:off x="3275856" y="692696"/>
            <a:ext cx="3096344" cy="360040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3b397338f5950d8c9a2c166b690821b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188640"/>
            <a:ext cx="2163570" cy="1649722"/>
          </a:xfrm>
          <a:prstGeom prst="rect">
            <a:avLst/>
          </a:prstGeom>
        </p:spPr>
      </p:pic>
      <p:pic>
        <p:nvPicPr>
          <p:cNvPr id="7" name="Рисунок 6" descr="s12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5616" y="2060848"/>
            <a:ext cx="1411635" cy="1067196"/>
          </a:xfrm>
          <a:prstGeom prst="rect">
            <a:avLst/>
          </a:prstGeom>
        </p:spPr>
      </p:pic>
      <p:sp>
        <p:nvSpPr>
          <p:cNvPr id="8" name="Стрелка вправо 7"/>
          <p:cNvSpPr/>
          <p:nvPr/>
        </p:nvSpPr>
        <p:spPr>
          <a:xfrm>
            <a:off x="3059832" y="2348880"/>
            <a:ext cx="3024336" cy="360040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3059832" y="4077072"/>
            <a:ext cx="3096344" cy="360040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3131840" y="6021288"/>
            <a:ext cx="3096344" cy="360040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transparent-pig-1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72200" y="1556792"/>
            <a:ext cx="2987417" cy="1831374"/>
          </a:xfrm>
          <a:prstGeom prst="rect">
            <a:avLst/>
          </a:prstGeom>
        </p:spPr>
      </p:pic>
      <p:pic>
        <p:nvPicPr>
          <p:cNvPr id="14" name="Рисунок 13" descr="6160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331640" y="3429000"/>
            <a:ext cx="1025690" cy="1670185"/>
          </a:xfrm>
          <a:prstGeom prst="rect">
            <a:avLst/>
          </a:prstGeom>
        </p:spPr>
      </p:pic>
      <p:pic>
        <p:nvPicPr>
          <p:cNvPr id="15" name="Рисунок 14" descr="87931647_large_Koni_na_prozrachnom_sloe__12_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588224" y="3284984"/>
            <a:ext cx="1766714" cy="1584176"/>
          </a:xfrm>
          <a:prstGeom prst="rect">
            <a:avLst/>
          </a:prstGeom>
        </p:spPr>
      </p:pic>
      <p:pic>
        <p:nvPicPr>
          <p:cNvPr id="16" name="Рисунок 15" descr="433004-svetik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115616" y="5661248"/>
            <a:ext cx="1347070" cy="992578"/>
          </a:xfrm>
          <a:prstGeom prst="rect">
            <a:avLst/>
          </a:prstGeom>
        </p:spPr>
      </p:pic>
      <p:pic>
        <p:nvPicPr>
          <p:cNvPr id="18" name="Рисунок 17" descr="Sero-belaya-koza-stoit-bokom-smotrit-vlevo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804248" y="5157192"/>
            <a:ext cx="1663086" cy="14357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lert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0"/>
            <a:ext cx="2132856" cy="2132856"/>
          </a:xfrm>
          <a:prstGeom prst="rect">
            <a:avLst/>
          </a:prstGeom>
        </p:spPr>
      </p:pic>
      <p:sp>
        <p:nvSpPr>
          <p:cNvPr id="5" name="Стрелка вправо 4"/>
          <p:cNvSpPr/>
          <p:nvPr/>
        </p:nvSpPr>
        <p:spPr>
          <a:xfrm>
            <a:off x="3635896" y="908720"/>
            <a:ext cx="2664296" cy="360040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>
            <a:off x="3635896" y="3068960"/>
            <a:ext cx="2664296" cy="360040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3491880" y="5085184"/>
            <a:ext cx="2664296" cy="360040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zaniatiie-s-implantirovannym-riebionkom_7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13949" y="260648"/>
            <a:ext cx="2730051" cy="1542479"/>
          </a:xfrm>
          <a:prstGeom prst="rect">
            <a:avLst/>
          </a:prstGeom>
        </p:spPr>
      </p:pic>
      <p:pic>
        <p:nvPicPr>
          <p:cNvPr id="9" name="Рисунок 8" descr="0_a0192_7ee39972_X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87624" y="2564904"/>
            <a:ext cx="1273324" cy="1381557"/>
          </a:xfrm>
          <a:prstGeom prst="rect">
            <a:avLst/>
          </a:prstGeom>
        </p:spPr>
      </p:pic>
      <p:pic>
        <p:nvPicPr>
          <p:cNvPr id="10" name="Рисунок 9" descr="s120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32240" y="2204864"/>
            <a:ext cx="2164569" cy="1800200"/>
          </a:xfrm>
          <a:prstGeom prst="rect">
            <a:avLst/>
          </a:prstGeom>
        </p:spPr>
      </p:pic>
      <p:pic>
        <p:nvPicPr>
          <p:cNvPr id="11" name="Рисунок 10" descr="29833627124721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15616" y="4509120"/>
            <a:ext cx="1844824" cy="1844824"/>
          </a:xfrm>
          <a:prstGeom prst="rect">
            <a:avLst/>
          </a:prstGeom>
        </p:spPr>
      </p:pic>
      <p:pic>
        <p:nvPicPr>
          <p:cNvPr id="12" name="Рисунок 11" descr="4108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732240" y="4509120"/>
            <a:ext cx="2191811" cy="16716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1200 (1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0"/>
            <a:ext cx="790363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Домашнее задание: раскрасить только домашних животных.</a:t>
            </a:r>
            <a:endParaRPr lang="ru-RU" b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ello_html_m56b3823b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79712" y="1494409"/>
            <a:ext cx="5760639" cy="530555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272</TotalTime>
  <Words>77</Words>
  <Application>Microsoft Office PowerPoint</Application>
  <PresentationFormat>Экран (4:3)</PresentationFormat>
  <Paragraphs>15</Paragraphs>
  <Slides>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Солнцестояние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задание: раскрасить только домашних животных.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</cp:lastModifiedBy>
  <cp:revision>19</cp:revision>
  <dcterms:created xsi:type="dcterms:W3CDTF">2020-03-24T07:23:04Z</dcterms:created>
  <dcterms:modified xsi:type="dcterms:W3CDTF">2021-10-21T04:40:18Z</dcterms:modified>
</cp:coreProperties>
</file>