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2F87E-E041-4F83-B082-B1A9134A2357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32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57190"/>
          </a:xfrm>
        </p:spPr>
        <p:txBody>
          <a:bodyPr>
            <a:normAutofit fontScale="90000"/>
          </a:bodyPr>
          <a:lstStyle/>
          <a:p>
            <a:r>
              <a:rPr lang="ru-RU" dirty="0"/>
              <a:t>Викторина</a:t>
            </a:r>
            <a:br>
              <a:rPr lang="ru-RU" dirty="0"/>
            </a:br>
            <a:r>
              <a:rPr lang="ru-RU" b="1" i="1" dirty="0">
                <a:solidFill>
                  <a:srgbClr val="0070C0"/>
                </a:solidFill>
              </a:rPr>
              <a:t>«Знатоки красивой речи»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5715016"/>
            <a:ext cx="5786478" cy="428628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27650" name="Picture 2" descr="https://yt3.ggpht.com/a/AATXAJyMW0JwEZDzGrKtDkJ7lU5cBfRGySOnJb-SiD55=s900-c-k-c0x00ffffff-no-rj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857364"/>
            <a:ext cx="4879444" cy="3964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27E81B-5182-40A7-94B6-4CAA5E3BB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24" y="332656"/>
            <a:ext cx="8568952" cy="64267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1C57F6-1EFA-4749-BD80-F2557F20D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13" y="548681"/>
            <a:ext cx="8046241" cy="6034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Сильный - слабый</a:t>
            </a:r>
            <a:endParaRPr lang="ru-RU" dirty="0"/>
          </a:p>
        </p:txBody>
      </p:sp>
      <p:pic>
        <p:nvPicPr>
          <p:cNvPr id="25602" name="Picture 2" descr="http://ds5ishim.ru/sites/default/files/blocks/s1200_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857364"/>
            <a:ext cx="3171305" cy="4094018"/>
          </a:xfrm>
          <a:prstGeom prst="rect">
            <a:avLst/>
          </a:prstGeom>
          <a:noFill/>
        </p:spPr>
      </p:pic>
      <p:pic>
        <p:nvPicPr>
          <p:cNvPr id="25604" name="Picture 4" descr="https://thumbs.dreamstime.com/b/%D0%B2%D0%B5%D1%81-%D1%81-%D0%B0%D0%B1%D0%BE%D0%B3%D0%BE-%D1%87%D0%B5-%D0%BE%D0%B2%D0%B5%D0%BA%D0%B0-%D0%BF%D0%BE-%D0%BD%D0%B8%D0%BC%D0%B0%D1%8F%D1%81%D1%8C-612137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928802"/>
            <a:ext cx="3214710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Толстый - худой</a:t>
            </a:r>
            <a:endParaRPr lang="ru-RU" dirty="0"/>
          </a:p>
        </p:txBody>
      </p:sp>
      <p:pic>
        <p:nvPicPr>
          <p:cNvPr id="14338" name="Picture 2" descr="http://gipnoz-life.ru/wp-content/uploads/2017/08/senior-scaling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2357430"/>
            <a:ext cx="2714644" cy="3347620"/>
          </a:xfrm>
          <a:prstGeom prst="rect">
            <a:avLst/>
          </a:prstGeom>
          <a:noFill/>
        </p:spPr>
      </p:pic>
      <p:pic>
        <p:nvPicPr>
          <p:cNvPr id="7" name="Рисунок 6" descr="http://clipart-library.com/images/8cznezM5i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2357430"/>
            <a:ext cx="2714643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Добрый - злой</a:t>
            </a:r>
            <a:endParaRPr lang="ru-RU" dirty="0"/>
          </a:p>
        </p:txBody>
      </p:sp>
      <p:pic>
        <p:nvPicPr>
          <p:cNvPr id="5" name="Рисунок 4" descr="https://im0-tub-ru.yandex.net/i?id=249cce2320396d0882aa2d29177f4580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3643338" cy="379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doc4web.ru/uploads/files/15/14853/hello_html_m2a7a1ea3.jpg"/>
          <p:cNvPicPr/>
          <p:nvPr/>
        </p:nvPicPr>
        <p:blipFill>
          <a:blip r:embed="rId4" cstate="print">
            <a:clrChange>
              <a:clrFrom>
                <a:srgbClr val="63B469"/>
              </a:clrFrom>
              <a:clrTo>
                <a:srgbClr val="63B46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071678"/>
            <a:ext cx="3684593" cy="379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Узкий - широкий</a:t>
            </a:r>
          </a:p>
        </p:txBody>
      </p:sp>
      <p:pic>
        <p:nvPicPr>
          <p:cNvPr id="12290" name="Picture 2" descr="https://ae01.alicdn.com/kf/HTB1qd2dSFXXXXatapXXq6xXFXXXc/5x-Girls-Ladies-Skinny-Slim-Narrow-Belt-Dress-Belt-Ta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2571744"/>
            <a:ext cx="3000396" cy="3095630"/>
          </a:xfrm>
          <a:prstGeom prst="rect">
            <a:avLst/>
          </a:prstGeom>
          <a:noFill/>
        </p:spPr>
      </p:pic>
      <p:pic>
        <p:nvPicPr>
          <p:cNvPr id="6" name="Рисунок 5" descr="https://cdn1.ozone.ru/multimedia/101894047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2571744"/>
            <a:ext cx="305078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704946-9EEB-4254-9F34-FFF78914B6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603" r="1573" b="26903"/>
          <a:stretch/>
        </p:blipFill>
        <p:spPr>
          <a:xfrm>
            <a:off x="371585" y="1844824"/>
            <a:ext cx="8664911" cy="25995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9C0108-370F-44C1-8A02-1DC47E7ECF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603" r="1573" b="29002"/>
          <a:stretch/>
        </p:blipFill>
        <p:spPr>
          <a:xfrm>
            <a:off x="111566" y="1661166"/>
            <a:ext cx="8920867" cy="256924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A89DAD-4109-41B5-AD08-DE1629BC8F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603" r="1573" b="26903"/>
          <a:stretch/>
        </p:blipFill>
        <p:spPr>
          <a:xfrm>
            <a:off x="119517" y="1692276"/>
            <a:ext cx="8904965" cy="26715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05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76C604-535C-4F0F-9114-2D6B0A97C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12C7301-C911-4BE4-A4FC-8469F7C8D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404663"/>
            <a:ext cx="8229600" cy="61722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19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Викторина «Знатоки красивой речи»</vt:lpstr>
      <vt:lpstr>Сильный - слабый</vt:lpstr>
      <vt:lpstr>Толстый - худой</vt:lpstr>
      <vt:lpstr>Добрый - злой</vt:lpstr>
      <vt:lpstr>Узкий - широкий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«Скажи наоборот»    Слова - антонимы</dc:title>
  <dc:creator>DNS</dc:creator>
  <cp:lastModifiedBy>SP-4</cp:lastModifiedBy>
  <cp:revision>15</cp:revision>
  <dcterms:created xsi:type="dcterms:W3CDTF">2020-12-02T04:45:32Z</dcterms:created>
  <dcterms:modified xsi:type="dcterms:W3CDTF">2025-11-12T18:44:40Z</dcterms:modified>
</cp:coreProperties>
</file>