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0" r:id="rId4"/>
    <p:sldId id="261" r:id="rId5"/>
    <p:sldId id="258" r:id="rId6"/>
    <p:sldId id="259" r:id="rId7"/>
    <p:sldId id="262" r:id="rId8"/>
    <p:sldId id="263" r:id="rId9"/>
    <p:sldId id="265" r:id="rId10"/>
    <p:sldId id="266" r:id="rId11"/>
    <p:sldId id="267" r:id="rId12"/>
    <p:sldId id="268" r:id="rId13"/>
    <p:sldId id="270" r:id="rId14"/>
    <p:sldId id="269" r:id="rId15"/>
    <p:sldId id="271" r:id="rId16"/>
    <p:sldId id="277" r:id="rId17"/>
    <p:sldId id="272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9 класс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Лист1!$A$2:$A$5</c:f>
              <c:strCache>
                <c:ptCount val="4"/>
                <c:pt idx="0">
                  <c:v>4 и 5</c:v>
                </c:pt>
                <c:pt idx="1">
                  <c:v>с одной 3</c:v>
                </c:pt>
                <c:pt idx="2">
                  <c:v>с двумя 3 </c:v>
                </c:pt>
                <c:pt idx="3">
                  <c:v>остальные обучающиеся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</c:v>
                </c:pt>
                <c:pt idx="1">
                  <c:v>3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E02-497E-B3D4-0D5A6270E57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8 класс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Лист1!$A$2:$A$5</c:f>
              <c:strCache>
                <c:ptCount val="4"/>
                <c:pt idx="0">
                  <c:v>4 и 5</c:v>
                </c:pt>
                <c:pt idx="1">
                  <c:v>с одной 3</c:v>
                </c:pt>
                <c:pt idx="2">
                  <c:v>с двумя 3 </c:v>
                </c:pt>
                <c:pt idx="3">
                  <c:v>остальные обучающиеся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4</c:v>
                </c:pt>
                <c:pt idx="1">
                  <c:v>3</c:v>
                </c:pt>
                <c:pt idx="2">
                  <c:v>3</c:v>
                </c:pt>
                <c:pt idx="3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E02-497E-B3D4-0D5A6270E57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5069824"/>
        <c:axId val="160396928"/>
        <c:axId val="45043712"/>
      </c:bar3DChart>
      <c:catAx>
        <c:axId val="450698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60396928"/>
        <c:crosses val="autoZero"/>
        <c:auto val="1"/>
        <c:lblAlgn val="ctr"/>
        <c:lblOffset val="100"/>
        <c:noMultiLvlLbl val="0"/>
      </c:catAx>
      <c:valAx>
        <c:axId val="1603969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5069824"/>
        <c:crosses val="autoZero"/>
        <c:crossBetween val="between"/>
      </c:valAx>
      <c:serAx>
        <c:axId val="45043712"/>
        <c:scaling>
          <c:orientation val="minMax"/>
        </c:scaling>
        <c:delete val="1"/>
        <c:axPos val="b"/>
        <c:majorTickMark val="out"/>
        <c:minorTickMark val="none"/>
        <c:tickLblPos val="nextTo"/>
        <c:crossAx val="160396928"/>
        <c:crosses val="autoZero"/>
      </c:ser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4C71EC6-210F-42DE-9C53-41977AD35B3D}" type="datetimeFigureOut">
              <a:rPr lang="ru-RU" smtClean="0"/>
              <a:t>22.10.2025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12" Type="http://schemas.openxmlformats.org/officeDocument/2006/relationships/image" Target="../media/image31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92696"/>
            <a:ext cx="7543800" cy="2152650"/>
          </a:xfrm>
        </p:spPr>
        <p:txBody>
          <a:bodyPr/>
          <a:lstStyle/>
          <a:p>
            <a:pPr algn="ctr"/>
            <a:r>
              <a:rPr lang="ru-RU" b="1" dirty="0"/>
              <a:t>Благополучие выпускников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3375491"/>
            <a:ext cx="6110064" cy="685800"/>
          </a:xfrm>
        </p:spPr>
        <p:txBody>
          <a:bodyPr>
            <a:normAutofit/>
          </a:bodyPr>
          <a:lstStyle/>
          <a:p>
            <a:r>
              <a:rPr lang="ru-RU" sz="2800" dirty="0"/>
              <a:t>Родительское собрание</a:t>
            </a:r>
          </a:p>
        </p:txBody>
      </p:sp>
      <p:pic>
        <p:nvPicPr>
          <p:cNvPr id="1027" name="Picture 3" descr="C:\Users\bbb_b\OneDrive\Рабочий стол\род соб\4qszZ0rr9F7j4YLcgfqrEVi-unIQ5hPu-JHLPNjL97alYhSJEtD35CFrxUcSjFi--CxeKpMUMhBR60DyHYVCOT1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162398"/>
            <a:ext cx="3305340" cy="2479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60429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476672"/>
            <a:ext cx="7543800" cy="3240360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dirty="0">
                <a:effectLst/>
              </a:rPr>
              <a:t>Сопровождение наших детей к успешной итоговой аттестации</a:t>
            </a:r>
            <a:endParaRPr lang="ru-RU" dirty="0"/>
          </a:p>
        </p:txBody>
      </p:sp>
      <p:pic>
        <p:nvPicPr>
          <p:cNvPr id="14340" name="Picture 4" descr="Picture background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3" r="18097"/>
          <a:stretch/>
        </p:blipFill>
        <p:spPr bwMode="auto">
          <a:xfrm>
            <a:off x="6012160" y="4115477"/>
            <a:ext cx="2188029" cy="20657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5820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1196752"/>
            <a:ext cx="7543800" cy="1872208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dirty="0">
                <a:effectLst/>
              </a:rPr>
              <a:t>Как вы можете помочь в выборе экзаменов?</a:t>
            </a:r>
            <a:endParaRPr lang="ru-RU" dirty="0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318697"/>
            <a:ext cx="302433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93560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38" y="485775"/>
            <a:ext cx="8162925" cy="588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367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1648544"/>
          </a:xfrm>
        </p:spPr>
        <p:txBody>
          <a:bodyPr/>
          <a:lstStyle/>
          <a:p>
            <a:pPr algn="ctr"/>
            <a:r>
              <a:rPr lang="ru-RU" sz="4000" dirty="0" err="1"/>
              <a:t>Профориентационные</a:t>
            </a:r>
            <a:r>
              <a:rPr lang="ru-RU" sz="4000" dirty="0"/>
              <a:t> мероприятия в этом учебном году</a:t>
            </a:r>
          </a:p>
        </p:txBody>
      </p:sp>
      <p:pic>
        <p:nvPicPr>
          <p:cNvPr id="12290" name="Picture 2" descr="C:\Users\bbb_b\OneDrive\Рабочий стол\род соб\W-SO7aP9taamg4kH6JKpVaTpTgBVE2pOWZxa1ndp7E8oTg1lKgDKhP4XkfF7PtAosKH1Fn_vQzd4HP5W1vmFjSEN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9384" y="1556792"/>
            <a:ext cx="4104456" cy="3078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bbb_b\OneDrive\Рабочий стол\род соб\7A7i8K_InE3RvfZw-g7M1w-uHCEtq6oYDfZITuo-UM45mGXr2m4sQUT08ZLQ6AWgveWhewmZt3Lw_dJ7mUo2erP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7"/>
            <a:ext cx="4033417" cy="3025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85987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2060848"/>
            <a:ext cx="7543800" cy="914400"/>
          </a:xfrm>
        </p:spPr>
        <p:txBody>
          <a:bodyPr/>
          <a:lstStyle/>
          <a:p>
            <a:pPr algn="ctr"/>
            <a:r>
              <a:rPr lang="ru-RU" sz="7200" dirty="0">
                <a:effectLst/>
              </a:rPr>
              <a:t>Мне хватит 3</a:t>
            </a:r>
            <a:endParaRPr lang="ru-RU" sz="72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674" r="89674">
                        <a14:foregroundMark x1="55217" y1="8398" x2="55217" y2="83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752" r="19876"/>
          <a:stretch/>
        </p:blipFill>
        <p:spPr bwMode="auto">
          <a:xfrm>
            <a:off x="5436096" y="3501008"/>
            <a:ext cx="2816154" cy="2595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867423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404664"/>
            <a:ext cx="7543800" cy="4162400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ru-RU" dirty="0">
                <a:effectLst/>
              </a:rPr>
              <a:t>Что вы можете сделать, для получения Вашими детьми успешных результатов?</a:t>
            </a:r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9664" y="3645024"/>
            <a:ext cx="3024336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86778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196752"/>
            <a:ext cx="7884368" cy="4896544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ru-RU" sz="3900" dirty="0">
                <a:effectLst/>
              </a:rPr>
              <a:t>1.  </a:t>
            </a:r>
            <a:r>
              <a:rPr lang="ru-RU" sz="3900" dirty="0" smtClean="0">
                <a:effectLst/>
              </a:rPr>
              <a:t>Повышать </a:t>
            </a:r>
            <a:r>
              <a:rPr lang="ru-RU" sz="3900" dirty="0">
                <a:effectLst/>
              </a:rPr>
              <a:t>самооценку детей; </a:t>
            </a:r>
          </a:p>
          <a:p>
            <a:pPr marL="18288" indent="0">
              <a:buNone/>
            </a:pPr>
            <a:r>
              <a:rPr lang="ru-RU" sz="3900" dirty="0">
                <a:effectLst/>
              </a:rPr>
              <a:t>2.  </a:t>
            </a:r>
            <a:r>
              <a:rPr lang="ru-RU" sz="3900" dirty="0" smtClean="0">
                <a:effectLst/>
              </a:rPr>
              <a:t>Повышать </a:t>
            </a:r>
            <a:r>
              <a:rPr lang="ru-RU" sz="3900" dirty="0">
                <a:effectLst/>
              </a:rPr>
              <a:t>уровень их уверенности в себе;</a:t>
            </a:r>
          </a:p>
          <a:p>
            <a:pPr marL="18288" indent="0">
              <a:buNone/>
            </a:pPr>
            <a:r>
              <a:rPr lang="ru-RU" sz="3900" dirty="0">
                <a:effectLst/>
              </a:rPr>
              <a:t>3.  </a:t>
            </a:r>
            <a:r>
              <a:rPr lang="ru-RU" sz="3900" dirty="0" smtClean="0">
                <a:effectLst/>
              </a:rPr>
              <a:t>Объяснить </a:t>
            </a:r>
            <a:r>
              <a:rPr lang="ru-RU" sz="3900" dirty="0">
                <a:effectLst/>
              </a:rPr>
              <a:t>ребенку что  «3», это не предел его возможностей. </a:t>
            </a:r>
          </a:p>
          <a:p>
            <a:pPr marL="18288" indent="0">
              <a:buNone/>
            </a:pPr>
            <a:endParaRPr lang="ru-RU" dirty="0">
              <a:effectLst/>
            </a:endParaRPr>
          </a:p>
          <a:p>
            <a:pPr marL="18288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42564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331640" y="2132856"/>
            <a:ext cx="6552728" cy="2016224"/>
          </a:xfrm>
        </p:spPr>
        <p:txBody>
          <a:bodyPr>
            <a:noAutofit/>
          </a:bodyPr>
          <a:lstStyle/>
          <a:p>
            <a:pPr marL="18288" indent="0" algn="ctr">
              <a:buNone/>
            </a:pPr>
            <a:r>
              <a:rPr lang="ru-RU" sz="3600" dirty="0">
                <a:effectLst/>
              </a:rPr>
              <a:t>это спокойное и счастливое, без каких-либо нарушений течение дел, жизни.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980728"/>
            <a:ext cx="7543800" cy="914400"/>
          </a:xfrm>
        </p:spPr>
        <p:txBody>
          <a:bodyPr/>
          <a:lstStyle/>
          <a:p>
            <a:pPr algn="ctr"/>
            <a:r>
              <a:rPr lang="ru-RU" dirty="0">
                <a:effectLst/>
              </a:rPr>
              <a:t>Благополучие</a:t>
            </a:r>
            <a:endParaRPr lang="ru-RU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903" y="4325640"/>
            <a:ext cx="3312368" cy="2103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2468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547664" y="1988840"/>
            <a:ext cx="6535688" cy="3657599"/>
          </a:xfrm>
        </p:spPr>
        <p:txBody>
          <a:bodyPr>
            <a:noAutofit/>
          </a:bodyPr>
          <a:lstStyle/>
          <a:p>
            <a:pPr marL="18288" indent="0">
              <a:buNone/>
            </a:pPr>
            <a:r>
              <a:rPr lang="ru-RU" sz="3200" b="1" dirty="0" smtClean="0">
                <a:effectLst/>
              </a:rPr>
              <a:t>1</a:t>
            </a:r>
            <a:r>
              <a:rPr lang="ru-RU" sz="3200" b="1" dirty="0">
                <a:effectLst/>
              </a:rPr>
              <a:t>. </a:t>
            </a:r>
            <a:r>
              <a:rPr lang="ru-RU" sz="3200" dirty="0">
                <a:effectLst/>
              </a:rPr>
              <a:t>Режим дня</a:t>
            </a:r>
          </a:p>
          <a:p>
            <a:pPr marL="18288" indent="0">
              <a:buNone/>
            </a:pPr>
            <a:r>
              <a:rPr lang="ru-RU" sz="3200" b="1" dirty="0">
                <a:effectLst/>
              </a:rPr>
              <a:t>2. </a:t>
            </a:r>
            <a:r>
              <a:rPr lang="ru-RU" sz="3200" dirty="0">
                <a:effectLst/>
              </a:rPr>
              <a:t>Чередование </a:t>
            </a:r>
            <a:r>
              <a:rPr lang="ru-RU" sz="3200" dirty="0" smtClean="0">
                <a:effectLst/>
              </a:rPr>
              <a:t>работы </a:t>
            </a:r>
            <a:r>
              <a:rPr lang="ru-RU" sz="3200" dirty="0">
                <a:effectLst/>
              </a:rPr>
              <a:t>и отдыха</a:t>
            </a:r>
          </a:p>
          <a:p>
            <a:pPr marL="18288" indent="0">
              <a:buNone/>
            </a:pPr>
            <a:r>
              <a:rPr lang="ru-RU" sz="3200" b="1" dirty="0">
                <a:effectLst/>
              </a:rPr>
              <a:t>3. </a:t>
            </a:r>
            <a:r>
              <a:rPr lang="ru-RU" sz="3200" dirty="0">
                <a:effectLst/>
              </a:rPr>
              <a:t>Сон 8-9 часов</a:t>
            </a:r>
          </a:p>
          <a:p>
            <a:pPr marL="18288" indent="0">
              <a:buNone/>
            </a:pPr>
            <a:r>
              <a:rPr lang="ru-RU" sz="3200" b="1" dirty="0">
                <a:effectLst/>
              </a:rPr>
              <a:t>4. </a:t>
            </a:r>
            <a:r>
              <a:rPr lang="ru-RU" sz="3200" dirty="0">
                <a:effectLst/>
              </a:rPr>
              <a:t>Сбалансированное </a:t>
            </a:r>
            <a:r>
              <a:rPr lang="ru-RU" sz="3200" dirty="0" smtClean="0">
                <a:effectLst/>
              </a:rPr>
              <a:t>питание</a:t>
            </a:r>
            <a:endParaRPr lang="ru-RU" sz="3200" dirty="0">
              <a:effectLst/>
            </a:endParaRPr>
          </a:p>
          <a:p>
            <a:pPr marL="18288" indent="0">
              <a:buNone/>
            </a:pPr>
            <a:r>
              <a:rPr lang="ru-RU" sz="3200" b="1" dirty="0">
                <a:effectLst/>
              </a:rPr>
              <a:t>5. </a:t>
            </a:r>
            <a:r>
              <a:rPr lang="ru-RU" sz="3200" dirty="0" smtClean="0">
                <a:effectLst/>
              </a:rPr>
              <a:t>Витамины</a:t>
            </a:r>
            <a:endParaRPr lang="ru-RU" sz="3200" dirty="0">
              <a:effectLst/>
            </a:endParaRPr>
          </a:p>
          <a:p>
            <a:pPr marL="18288" indent="0">
              <a:buNone/>
            </a:pPr>
            <a:endParaRPr lang="ru-RU" sz="3600" dirty="0"/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539552" y="980728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b="1" dirty="0">
                <a:effectLst/>
              </a:rPr>
              <a:t>Благополучие</a:t>
            </a:r>
            <a:endParaRPr lang="ru-RU" b="1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8903" y="4325640"/>
            <a:ext cx="3312368" cy="2103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2388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059832" y="4559277"/>
            <a:ext cx="2925900" cy="986622"/>
          </a:xfrm>
        </p:spPr>
        <p:txBody>
          <a:bodyPr/>
          <a:lstStyle/>
          <a:p>
            <a:pPr marL="18288" indent="0" algn="ctr">
              <a:buNone/>
            </a:pPr>
            <a:r>
              <a:rPr lang="ru-RU" sz="2400" dirty="0"/>
              <a:t>Психологические изменения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5378" y="497767"/>
            <a:ext cx="7543800" cy="1418456"/>
          </a:xfrm>
        </p:spPr>
        <p:txBody>
          <a:bodyPr/>
          <a:lstStyle/>
          <a:p>
            <a:pPr algn="ctr"/>
            <a:r>
              <a:rPr lang="ru-RU" dirty="0"/>
              <a:t>Пубертатный период</a:t>
            </a:r>
            <a:br>
              <a:rPr lang="ru-RU" dirty="0"/>
            </a:br>
            <a:r>
              <a:rPr lang="ru-RU" dirty="0"/>
              <a:t>(подростковый)</a:t>
            </a:r>
          </a:p>
        </p:txBody>
      </p:sp>
      <p:sp>
        <p:nvSpPr>
          <p:cNvPr id="4" name="Стрелка влево 3"/>
          <p:cNvSpPr/>
          <p:nvPr/>
        </p:nvSpPr>
        <p:spPr>
          <a:xfrm rot="17947001">
            <a:off x="762250" y="2977972"/>
            <a:ext cx="2320109" cy="377741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лево 5"/>
          <p:cNvSpPr/>
          <p:nvPr/>
        </p:nvSpPr>
        <p:spPr>
          <a:xfrm rot="16200000">
            <a:off x="3278929" y="3217703"/>
            <a:ext cx="2320109" cy="377741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лево 6"/>
          <p:cNvSpPr/>
          <p:nvPr/>
        </p:nvSpPr>
        <p:spPr>
          <a:xfrm rot="3652999" flipH="1">
            <a:off x="5864447" y="2882008"/>
            <a:ext cx="2320109" cy="377741"/>
          </a:xfrm>
          <a:prstGeom prst="lef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бъект 1"/>
          <p:cNvSpPr txBox="1">
            <a:spLocks/>
          </p:cNvSpPr>
          <p:nvPr/>
        </p:nvSpPr>
        <p:spPr>
          <a:xfrm>
            <a:off x="179512" y="4293096"/>
            <a:ext cx="2376264" cy="9866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 algn="ctr">
              <a:buNone/>
            </a:pPr>
            <a:r>
              <a:rPr lang="ru-RU" sz="2400" dirty="0"/>
              <a:t>Физические</a:t>
            </a:r>
          </a:p>
          <a:p>
            <a:pPr marL="18288" indent="0" algn="ctr">
              <a:buNone/>
            </a:pPr>
            <a:r>
              <a:rPr lang="ru-RU" sz="2400" dirty="0"/>
              <a:t>изменения</a:t>
            </a:r>
            <a:endParaRPr lang="ru-RU" sz="2800" dirty="0"/>
          </a:p>
        </p:txBody>
      </p:sp>
      <p:sp>
        <p:nvSpPr>
          <p:cNvPr id="9" name="Объект 1"/>
          <p:cNvSpPr txBox="1">
            <a:spLocks/>
          </p:cNvSpPr>
          <p:nvPr/>
        </p:nvSpPr>
        <p:spPr>
          <a:xfrm>
            <a:off x="6275962" y="4272205"/>
            <a:ext cx="2808312" cy="9866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 algn="ctr">
              <a:buNone/>
            </a:pPr>
            <a:r>
              <a:rPr lang="ru-RU" sz="2400" dirty="0"/>
              <a:t>Социальные изменения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9656841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bbb_b\OneDrive\Рабочий стол\род соб\ly_V-uN5uMjsEkVyrxDi7gV2YYoedXcqguLpS0GhMdHps880d9dY81oGMf6cOUiOmogg670o3kZkyme9d9PXzes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79255"/>
            <a:ext cx="2016224" cy="268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5445224"/>
            <a:ext cx="7543800" cy="914400"/>
          </a:xfrm>
        </p:spPr>
        <p:txBody>
          <a:bodyPr/>
          <a:lstStyle/>
          <a:p>
            <a:pPr algn="ctr"/>
            <a:r>
              <a:rPr lang="ru-RU" sz="4000" dirty="0"/>
              <a:t>Городские мероприятия</a:t>
            </a:r>
          </a:p>
        </p:txBody>
      </p:sp>
      <p:pic>
        <p:nvPicPr>
          <p:cNvPr id="4102" name="Picture 6" descr="C:\Users\bbb_b\OneDrive\Рабочий стол\род соб\DRorZ55EAi6um2KN-4kSaYnvnhCNTDM7O479DrQUkN1QOsEpuoEwrZrkNNNHuoNyWbBicl9eX-GDJdUPVBsquLN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0445"/>
            <a:ext cx="1944216" cy="2591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bbb_b\OneDrive\Рабочий стол\род соб\s3uEPALvUHfNpvTwZKfLhSDXNdfksmrggVpPLWUY2t_u83bFZOKoSzeqOUozLmRUHW9S_5nA5Ssm6Cc4IQeCP-gu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056" y="1429173"/>
            <a:ext cx="3816424" cy="286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C:\Users\bbb_b\OneDrive\Рабочий стол\род соб\v6D9RxRtzf17REwtGkG3OI_ypPxH9SYzlcdEUmctHXdNijODKBfhE6ctNEakBusb2y_WfyW_b2MhnxerZtIwtuO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4209" y="3090176"/>
            <a:ext cx="2031912" cy="2589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93098"/>
            <a:ext cx="1948679" cy="2601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3372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C:\Users\bbb_b\OneDrive\Рабочий стол\род соб\le1tNpEBTaqXc5HkQGbDoN7uvFeXFfFRz6H65CkBit0SvoeteX-sO2lkLuFOGNbVVaoDPHiA936ukNz1gYTsI2h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4768" y="235698"/>
            <a:ext cx="3096344" cy="2348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5445224"/>
            <a:ext cx="7543800" cy="914400"/>
          </a:xfrm>
        </p:spPr>
        <p:txBody>
          <a:bodyPr/>
          <a:lstStyle/>
          <a:p>
            <a:pPr algn="ctr"/>
            <a:r>
              <a:rPr lang="ru-RU" sz="4000" dirty="0"/>
              <a:t>Общешкольные мероприятия</a:t>
            </a:r>
          </a:p>
        </p:txBody>
      </p:sp>
      <p:pic>
        <p:nvPicPr>
          <p:cNvPr id="5122" name="Picture 2" descr="C:\Users\bbb_b\OneDrive\Рабочий стол\род соб\LPlz68EW_R0xW52OY6j90fylYSU0uf5GRkXml42T9EMGtmSQ-Bjykxt9jlLKU2w3db9k4P_GyCVhkWkIH9GW04J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0231" y="2583852"/>
            <a:ext cx="3030881" cy="227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bbb_b\OneDrive\Рабочий стол\род соб\Nxoe_e5AbIUgOPVIygdNBWFpzGQXLS6HOrAfkxojZfMJUdukoQemFYaoGf9TAn1_SiYfX4h3uC6ZrzOdGgH0-zaO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18" b="15040"/>
          <a:stretch/>
        </p:blipFill>
        <p:spPr bwMode="auto">
          <a:xfrm>
            <a:off x="5961112" y="260648"/>
            <a:ext cx="293136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bbb_b\OneDrive\Рабочий стол\род соб\jU2cDsC-NgaGI-rbQPjAX8q0Y3ahpy4THdbuXhht-Us4zH5aIADOXfRLdkHSnySRnauA6kpT9YuV3Qy3f3M4obe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39" y="235698"/>
            <a:ext cx="2758292" cy="355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C:\Users\bbb_b\OneDrive\Рабочий стол\род соб\K1iwBz26Yr51Y6dzq9Yuz3BmyNcVNkUcIRm-KWkpC3bPd7DYEHUQ9BipgzGPg72_IckwU4VLdJpr08bbJgOEMO1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765" y="2960048"/>
            <a:ext cx="2886068" cy="2322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C:\Users\bbb_b\OneDrive\Рабочий стол\род соб\8BdyDxWIOnaW_MCef-3xk_FS7IGHNwWOoqeMYj_qNcQkWZVD84SRpv9cJXcH4BoUd3T9bhi43hbm3W1XQO-ORaWk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93" b="3367"/>
          <a:stretch/>
        </p:blipFill>
        <p:spPr bwMode="auto">
          <a:xfrm>
            <a:off x="5868144" y="2852936"/>
            <a:ext cx="3024336" cy="237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5307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5445224"/>
            <a:ext cx="7543800" cy="914400"/>
          </a:xfrm>
        </p:spPr>
        <p:txBody>
          <a:bodyPr/>
          <a:lstStyle/>
          <a:p>
            <a:pPr algn="ctr"/>
            <a:r>
              <a:rPr lang="ru-RU" sz="4000" dirty="0"/>
              <a:t>Волонтерские мероприятия</a:t>
            </a: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bbb_b\OneDrive\Рабочий стол\род соб\qyYUa6HQ5cx5PGogcbatVTxCJBBJ5488XHiUlZqpFirnObWdkscS6CnjfT6p3jKE1dHsyAa_X4IKMcPu3-O_InM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05205"/>
            <a:ext cx="3928324" cy="2946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bbb_b\OneDrive\Рабочий стол\род соб\LX4XQGHjgYtAXZhYCjaO5ss-ddhB6YgOcXROAkfGKe7Xta3JA_mU9pxOK4K68bKT9_HytwLHmptX_b1qu896Pk7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04460"/>
            <a:ext cx="3929316" cy="294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bbb_b\OneDrive\Рабочий стол\род соб\REN1J--hDv3DDy4dRE1jq6ntgV1DkLct0pF96eotiWsFGANW28SBJr5KhBVAMz9YVXlyVb5tWmUbTDVAIFOTKJBQ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708920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3256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5661248"/>
            <a:ext cx="7543800" cy="914400"/>
          </a:xfrm>
        </p:spPr>
        <p:txBody>
          <a:bodyPr/>
          <a:lstStyle/>
          <a:p>
            <a:pPr algn="ctr"/>
            <a:r>
              <a:rPr lang="ru-RU" sz="4000" dirty="0" err="1"/>
              <a:t>Профориентационные</a:t>
            </a:r>
            <a:r>
              <a:rPr lang="ru-RU" sz="4000" dirty="0"/>
              <a:t> мероприятия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780928"/>
            <a:ext cx="1800200" cy="23984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C:\Users\bbb_b\OneDrive\Рабочий стол\род соб\MfnvgidHPhThWx8s_JzxEe5AIDyCUOuEWgcuDWV8Avl-vPPX9gWLyEPmSIAsAbDogWZRuHoWT57ox0xk_QTgOS9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260649"/>
            <a:ext cx="316835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bbb_b\OneDrive\Рабочий стол\род соб\YpNoNrZnBe2KAbXlrvdsJuC0MtgFvu9hy3WiOzi_pVHc__qohUIcRN3-ADziM5jmmZ63soTzD0HABt9TWUQtKT5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2326"/>
            <a:ext cx="3024336" cy="22708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780928"/>
            <a:ext cx="3130769" cy="2349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74359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23569" y="5517232"/>
            <a:ext cx="7543800" cy="914400"/>
          </a:xfrm>
        </p:spPr>
        <p:txBody>
          <a:bodyPr/>
          <a:lstStyle/>
          <a:p>
            <a:pPr algn="ctr"/>
            <a:r>
              <a:rPr lang="ru-RU" sz="4000" dirty="0"/>
              <a:t>Посещение библиотек, музеев и театров</a:t>
            </a:r>
          </a:p>
        </p:txBody>
      </p:sp>
      <p:pic>
        <p:nvPicPr>
          <p:cNvPr id="6147" name="Picture 3" descr="C:\Users\bbb_b\OneDrive\Рабочий стол\род соб\WlVY4fRLHMfyzRt0Pii8DYcXpGIkvQULqzwHAVlSS6O9Mywy-HuDlzR6MNSsWD53dXbvaPTsGi6wnafiTDcxl4TJ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8670" y="3116077"/>
            <a:ext cx="2335061" cy="1751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bbb_b\OneDrive\Рабочий стол\род соб\_lCcgzWxxo4JYibLDQ85VM_ZBiqV5kCVIKnOhIXP57S74nduX3tABom5G5ss4P2PWSUPfJVtYfft2ell5tYtYZf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238" y="109543"/>
            <a:ext cx="1648712" cy="2197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bbb_b\OneDrive\Рабочий стол\род соб\7SLBF_tcJaPcLbQNrPF348HFiteJCOtm14A04O39mo1fuKISI_pojgVJeKfm_4_mRHyAWf_ccrwBNtk_omEy_8ou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54" y="3165109"/>
            <a:ext cx="2441683" cy="1831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bbb_b\OneDrive\Рабочий стол\род соб\7vhcuSHXBTbNMOwalQBuqTtZkWOj4t78bl35L0Dx6_dUj65XbKn7LiZnmXRcASCte1h5t38T1MHjCl_TtsrwJV4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528377"/>
            <a:ext cx="2359936" cy="17719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3" name="Picture 9" descr="C:\Users\bbb_b\OneDrive\Рабочий стол\род соб\9_g7FMKwdIiEPV2-nAR0vWXbLULy5IkZp9SW0QP5cXbCSDh1y1MULND3KKyfubaIDx1U3yw6XGVwc_F1F7WCEr_D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54" y="1656218"/>
            <a:ext cx="2280253" cy="1710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C:\Users\bbb_b\OneDrive\Рабочий стол\род соб\aJPQDihq78_yBNzEQzY-jTkbnhzrvPJsCj3D34K2W6scV_sjmApKesHzv4jgmiQpu-1iofny5dwAQHiMKXExkzkl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53" b="10465"/>
          <a:stretch/>
        </p:blipFill>
        <p:spPr bwMode="auto">
          <a:xfrm>
            <a:off x="4932040" y="174045"/>
            <a:ext cx="1832559" cy="1550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5" name="Picture 11" descr="C:\Users\bbb_b\OneDrive\Рабочий стол\род соб\Ardno-iv1vgQVunDlR_eKUjiEz7p7pEnnJD9l16kuB_geq14N-HN3QpaCEzsWvQKiiA0z5Kyud_zEjsLAUia6mT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09543"/>
            <a:ext cx="2153846" cy="1615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C:\Users\bbb_b\OneDrive\Рабочий стол\род соб\IntrY1D2X_D0WDmdyfuLzwHv6y29EDoHdej2Z_hGECc5Pm1LOGaAxLwa7diRTKKz0t7VV38UO0iDvO_7lQfzbPY_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79" t="16054"/>
          <a:stretch/>
        </p:blipFill>
        <p:spPr bwMode="auto">
          <a:xfrm>
            <a:off x="259094" y="206642"/>
            <a:ext cx="2029576" cy="15655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C:\Users\bbb_b\OneDrive\Рабочий стол\род соб\PsP58uojYE1RJBYsRfEtrrNBTemZUIfB9xQAzvBNyyYR7uKYDtEgET5KhgF9GAy-OTecyf3kc9yGraFX3SYe6Rf3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397" y="2142423"/>
            <a:ext cx="1908212" cy="2543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bbb_b\OneDrive\Рабочий стол\род соб\XCwBGaZkzx4Ye5-_L3JrhgPg7FTqkB5STQnba7vRhAKufTXwsIQjLipkHlDCQu5McO7eUbr-EY2ORieYVodTZGYS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558" y="1775158"/>
            <a:ext cx="1475995" cy="1967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bbb_b\OneDrive\Рабочий стол\род соб\1PUWLbPIFDvTJM8WNUChRI9J_qp91qyS6-PLFMgjGSZSymm0_z_74sO9y5-N-7-YIHq_1G8zEzdo55wW3kZjvDZ_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554" y="3300370"/>
            <a:ext cx="2080988" cy="1560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1111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5445224"/>
            <a:ext cx="7543800" cy="914400"/>
          </a:xfrm>
        </p:spPr>
        <p:txBody>
          <a:bodyPr/>
          <a:lstStyle/>
          <a:p>
            <a:pPr algn="ctr"/>
            <a:r>
              <a:rPr lang="ru-RU" sz="2800" dirty="0"/>
              <a:t>Классные мероприятия с целью сплочения коллектива. Поездки в г. Екатеринбург, г. Краснотурьинск и «</a:t>
            </a:r>
            <a:r>
              <a:rPr lang="ru-RU" sz="2800" dirty="0" err="1"/>
              <a:t>Вагранская</a:t>
            </a:r>
            <a:r>
              <a:rPr lang="ru-RU" sz="2800" dirty="0"/>
              <a:t> Дача»</a:t>
            </a:r>
          </a:p>
        </p:txBody>
      </p:sp>
      <p:pic>
        <p:nvPicPr>
          <p:cNvPr id="7170" name="Picture 2" descr="C:\Users\bbb_b\OneDrive\Рабочий стол\род соб\A3nGrsiuvOhiNne_AzHAsjiH_UzN7uOlcf74RGvnjdMU5-79brfqxK2QRsFkro5MoVSGftZ10N0JmHIx7gCpfkj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1934" y="2591443"/>
            <a:ext cx="2935674" cy="2201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bbb_b\OneDrive\Рабочий стол\род соб\1owlYEaSej8dUH1UTViy6A3jMktNe-um4Z947okm5K8dR26Oq37KL6nANu4Ql5MSfCqVQnbcEqmoZPqITCPU8sK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775" y="2276872"/>
            <a:ext cx="1997177" cy="251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bbb_b\OneDrive\Рабочий стол\род соб\62kuk0wAdMe5hyp9QqpLX81k5XqbAi_660yjr86xDKoat1oXonDuetOATnFphSLh0HwXBL_no4-QCxtaGbUeiBo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81202"/>
            <a:ext cx="2972905" cy="2232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bbb_b\OneDrive\Рабочий стол\род соб\sSPiPaFi81Dg6kX_yN96AedzScXxAr6xgj5ZNcyfemXuKeLfyVeInyfxCOySShxdyd2yUpbndWsXhmK37KQI0RS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00" y="188640"/>
            <a:ext cx="1853920" cy="2402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4475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6412154"/>
              </p:ext>
            </p:extLst>
          </p:nvPr>
        </p:nvGraphicFramePr>
        <p:xfrm>
          <a:off x="1403648" y="2132856"/>
          <a:ext cx="6096000" cy="3657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692696"/>
            <a:ext cx="7543800" cy="914400"/>
          </a:xfrm>
        </p:spPr>
        <p:txBody>
          <a:bodyPr/>
          <a:lstStyle/>
          <a:p>
            <a:pPr algn="ctr"/>
            <a:r>
              <a:rPr lang="ru-RU" dirty="0"/>
              <a:t>Таблица отметок</a:t>
            </a:r>
          </a:p>
        </p:txBody>
      </p:sp>
    </p:spTree>
    <p:extLst>
      <p:ext uri="{BB962C8B-B14F-4D97-AF65-F5344CB8AC3E}">
        <p14:creationId xmlns:p14="http://schemas.microsoft.com/office/powerpoint/2010/main" val="358304717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562</TotalTime>
  <Words>161</Words>
  <Application>Microsoft Office PowerPoint</Application>
  <PresentationFormat>Экран (4:3)</PresentationFormat>
  <Paragraphs>30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Palatino Linotype</vt:lpstr>
      <vt:lpstr>Wingdings</vt:lpstr>
      <vt:lpstr>Базовая</vt:lpstr>
      <vt:lpstr>Благополучие выпускников </vt:lpstr>
      <vt:lpstr>Пубертатный период (подростковый)</vt:lpstr>
      <vt:lpstr>Городские мероприятия</vt:lpstr>
      <vt:lpstr>Общешкольные мероприятия</vt:lpstr>
      <vt:lpstr>Волонтерские мероприятия</vt:lpstr>
      <vt:lpstr>Профориентационные мероприятия</vt:lpstr>
      <vt:lpstr>Посещение библиотек, музеев и театров</vt:lpstr>
      <vt:lpstr>Классные мероприятия с целью сплочения коллектива. Поездки в г. Екатеринбург, г. Краснотурьинск и «Вагранская Дача»</vt:lpstr>
      <vt:lpstr>Таблица отметок</vt:lpstr>
      <vt:lpstr>Сопровождение наших детей к успешной итоговой аттестации</vt:lpstr>
      <vt:lpstr>Как вы можете помочь в выборе экзаменов?</vt:lpstr>
      <vt:lpstr>Презентация PowerPoint</vt:lpstr>
      <vt:lpstr>Профориентационные мероприятия в этом учебном году</vt:lpstr>
      <vt:lpstr>Мне хватит 3</vt:lpstr>
      <vt:lpstr>Что вы можете сделать, для получения Вашими детьми успешных результатов?</vt:lpstr>
      <vt:lpstr>Презентация PowerPoint</vt:lpstr>
      <vt:lpstr>Благополучие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Саша Рыболовлев</dc:creator>
  <cp:lastModifiedBy>Надежда Витальевна</cp:lastModifiedBy>
  <cp:revision>24</cp:revision>
  <dcterms:created xsi:type="dcterms:W3CDTF">2025-10-19T12:59:54Z</dcterms:created>
  <dcterms:modified xsi:type="dcterms:W3CDTF">2025-10-22T10:03:58Z</dcterms:modified>
</cp:coreProperties>
</file>