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11.06.2010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nogliki.my1.ru/_nw/4/4707783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firo04.firo.ru/wp-content/uploads/2010/12/70123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nogliki.my1.ru/_nw/4/2649451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nogliki.my1.ru/_nw/4/29750859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firo04.firo.ru/wp-content/uploads/2010/12/news_content_id323_10082007101826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-823" t="32425" r="43822" b="38559"/>
          <a:stretch>
            <a:fillRect/>
          </a:stretch>
        </p:blipFill>
        <p:spPr bwMode="auto">
          <a:xfrm>
            <a:off x="500034" y="571480"/>
            <a:ext cx="2143140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571504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Орнаментальное </a:t>
            </a:r>
            <a:r>
              <a:rPr lang="ru-RU" dirty="0" smtClean="0"/>
              <a:t>искусство нивхов </a:t>
            </a:r>
            <a:r>
              <a:rPr lang="ru-RU" dirty="0" smtClean="0"/>
              <a:t>Сахалина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Шагиева  Ирина Викторовна,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учитель изобразительного искусства,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МБОУ «средняя общеобразовательная школа»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с.Советское Долинского района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Сахалинской области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Элементы орнамента для халатов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1262" r="11262"/>
          <a:stretch>
            <a:fillRect/>
          </a:stretch>
        </p:blipFill>
        <p:spPr bwMode="auto">
          <a:xfrm>
            <a:off x="857224" y="214290"/>
            <a:ext cx="771530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5572140"/>
            <a:ext cx="6786610" cy="6000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Орнамент для украшения круглого туеса (аппликация)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2"/>
          <a:srcRect l="-823" t="32425" r="43822" b="38559"/>
          <a:stretch>
            <a:fillRect/>
          </a:stretch>
        </p:blipFill>
        <p:spPr bwMode="auto">
          <a:xfrm>
            <a:off x="1071538" y="214290"/>
            <a:ext cx="678661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Элементы орнаментальной композиции для украшения одежды, обуви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44966" t="68745" r="18447" b="7692"/>
          <a:stretch>
            <a:fillRect/>
          </a:stretch>
        </p:blipFill>
        <p:spPr bwMode="auto">
          <a:xfrm>
            <a:off x="2428860" y="571480"/>
            <a:ext cx="4286280" cy="401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2"/>
          <a:srcRect l="81686" t="66115" r="-32" b="1947"/>
          <a:stretch>
            <a:fillRect/>
          </a:stretch>
        </p:blipFill>
        <p:spPr bwMode="auto">
          <a:xfrm>
            <a:off x="6715140" y="571480"/>
            <a:ext cx="157163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2"/>
          <a:srcRect l="27924" t="64821" r="52406"/>
          <a:stretch>
            <a:fillRect/>
          </a:stretch>
        </p:blipFill>
        <p:spPr bwMode="auto">
          <a:xfrm>
            <a:off x="857224" y="571480"/>
            <a:ext cx="192882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786454"/>
            <a:ext cx="7162800" cy="7143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Зооморфные элементы орнаментов, используемые для композиции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t="46050" b="24444"/>
          <a:stretch>
            <a:fillRect/>
          </a:stretch>
        </p:blipFill>
        <p:spPr bwMode="auto">
          <a:xfrm>
            <a:off x="642910" y="214290"/>
            <a:ext cx="785818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141232" y="6072206"/>
            <a:ext cx="7162800" cy="5715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Орнамент для рукавицы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973" t="49436" r="42820" b="4460"/>
          <a:stretch>
            <a:fillRect/>
          </a:stretch>
        </p:blipFill>
        <p:spPr bwMode="auto">
          <a:xfrm>
            <a:off x="2500298" y="500042"/>
            <a:ext cx="4838712" cy="552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5715016"/>
            <a:ext cx="6929486" cy="64294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Варианты орнамента на рукава мужского халата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r="38805" b="60214"/>
          <a:stretch>
            <a:fillRect/>
          </a:stretch>
        </p:blipFill>
        <p:spPr bwMode="auto">
          <a:xfrm>
            <a:off x="1571604" y="357166"/>
            <a:ext cx="6215106" cy="5291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nogliki.my1.ru/_nw/4/s47077833.jpg">
            <a:hlinkClick r:id="rId2" tgtFrame="_blank" tooltip="&quot;Нажмите,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643174" y="1643050"/>
            <a:ext cx="4071966" cy="474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600" dirty="0" smtClean="0"/>
              <a:t>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Мужские и женские халаты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ларшк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– покроя кимоно,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левополые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(левая пола вдвое шире правой и закрывает ее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Халат окаймляют вокруг ворота, по левой поле и по подолу широкой полосой материи иного цвета, большей частью более темного чем халат. На подоле по кайме в качестве украшений нашивают один ряд медных пластинок.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ancy_img" descr="http://firo04.firo.ru/wp-content/uploads/2010/12/137320665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00298" y="1500174"/>
            <a:ext cx="371477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Нормальная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зимняя одежда была меховая: шубы из собачьих шкур, мужские куртки из нерпичьих шкур, женские шубы из меха лисиц. Кроме того, были ещё меховые нагрудники, украшенные бисером и металлическими бляшками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iro04.firo.ru/wp-content/uploads/2010/12/70123-300x198.jpg">
            <a:hlinkClick r:id="rId2" tooltip="70123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214414" y="1071546"/>
            <a:ext cx="72866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Головной убор – меховая шапка, наушники, летом – берестяная или матерчатая шляпа.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nogliki.my1.ru/_nw/4/s26494511.jpg">
            <a:hlinkClick r:id="rId2" tgtFrame="_blank" tooltip="&quot;Нажмите,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357298"/>
            <a:ext cx="385765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Обувь шилась меховая из шкур морского зверя и рыбьей кожи. Она была так называемая поршневая - отдельно кроились голенища, отдельно «головка»-поршень. Внутрь обуви в качестве стельки (для утепления и наверное, из гигиенических соображений) складывали какую-то особую траву.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nogliki.my1.ru/_nw/4/s29750859.jpg">
            <a:hlinkClick r:id="rId4" tgtFrame="_blank" tooltip="&quot;Нажмите, для просмотра в полном размере...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357298"/>
            <a:ext cx="364333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ыступление национального коллектива"/>
          <p:cNvPicPr>
            <a:picLocks noGrp="1"/>
          </p:cNvPicPr>
          <p:nvPr>
            <p:ph idx="1"/>
          </p:nvPr>
        </p:nvPicPr>
        <p:blipFill>
          <a:blip r:embed="rId2">
            <a:lum bright="-1000" contrast="25000"/>
          </a:blip>
          <a:srcRect/>
          <a:stretch>
            <a:fillRect/>
          </a:stretch>
        </p:blipFill>
        <p:spPr bwMode="auto">
          <a:xfrm>
            <a:off x="2071670" y="357166"/>
            <a:ext cx="4865706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Нарядный халат шьется из яркой дорогой ткани (бархат, плис, плюш и др.) синего, зеленого, красного, коричневого и других цветов. Кроме того, праздничные халаты богато украшаются полосами из яркой материй и разнообразным орнаментом. Полосы располагаются вокруг ворота, по краю левой полы, на рукавах и по подолу. Особенно богато украшается спинка халата: на ней разноцветными нитками вышивается орнамент, а по подолу пришивают металлические ажурные украшения Эти украшения представляют собой большую редкость, они обычно перешиваются со старых халатов на новые, передаются по наследству от матери к дочери и хранятся женщинами как большая ценность.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выступление национального коллекти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92948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iro04.firo.ru/wp-content/uploads/2010/12/news_content_id323_10082007101826-230x300.jpg">
            <a:hlinkClick r:id="rId2" tooltip="news_content_id323_10082007101826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3857652" cy="4852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Одежду, обувь, предметы утвари нивхи украшали тончайшим криволинейным орнаментом характерного амурского стиля, основы которого известны еще по археологическим находкам.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Национальная одежд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285992"/>
            <a:ext cx="4714876" cy="34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5367338"/>
            <a:ext cx="7858180" cy="80486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Орнамент для украшения кошельков, сумок (вышивка)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8125" b="8125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200</TotalTime>
  <Words>332</Words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    Орнаментальное искусство нивхов Сахалина  Шагиева  Ирина Викторовна, учитель изобразительного искусства, МБОУ «средняя общеобразовательная школа» с.Советское Долинского района Сахалинской области</vt:lpstr>
      <vt:lpstr> Мужские и женские халаты ларшк – покроя кимоно, левополые (левая пола вдвое шире правой и закрывает ее). Халат окаймляют вокруг ворота, по левой поле и по подолу широкой полосой материи иного цвета, большей частью более темного чем халат. На подоле по кайме в качестве украшений нашивают один ряд медных пластинок. </vt:lpstr>
      <vt:lpstr>Нормальная зимняя одежда была меховая: шубы из собачьих шкур, мужские куртки из нерпичьих шкур, женские шубы из меха лисиц. Кроме того, были ещё меховые нагрудники, украшенные бисером и металлическими бляшками</vt:lpstr>
      <vt:lpstr>Головной убор – меховая шапка, наушники, летом – берестяная или матерчатая шляпа. </vt:lpstr>
      <vt:lpstr>Обувь шилась меховая из шкур морского зверя и рыбьей кожи. Она была так называемая поршневая - отдельно кроились голенища, отдельно «головка»-поршень. Внутрь обуви в качестве стельки (для утепления и наверное, из гигиенических соображений) складывали какую-то особую траву.   </vt:lpstr>
      <vt:lpstr>Слайд 6</vt:lpstr>
      <vt:lpstr>Слайд 7</vt:lpstr>
      <vt:lpstr>Одежду, обувь, предметы утвари нивхи украшали тончайшим криволинейным орнаментом характерного амурского стиля, основы которого известны еще по археологическим находкам.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Матерчатый халат имеет покрой кимоно. Халат окаймляют вокруг ворота, по левой поле и по подолу широкой полосой материи иного цвета, большей частью более темного чем халат. На подоле по кайме в качестве украшений нашивают один ряд медных пластинок. </dc:title>
  <dc:creator>User</dc:creator>
  <cp:lastModifiedBy>User</cp:lastModifiedBy>
  <cp:revision>20</cp:revision>
  <dcterms:created xsi:type="dcterms:W3CDTF">2013-03-10T06:08:52Z</dcterms:created>
  <dcterms:modified xsi:type="dcterms:W3CDTF">2010-06-11T06:42:06Z</dcterms:modified>
</cp:coreProperties>
</file>