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5" r:id="rId27"/>
    <p:sldId id="260" r:id="rId28"/>
    <p:sldId id="261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\&#1080;&#1085;&#1090;&#1077;&#1083;&#1083;&#1077;&#1082;&#1090;&#1091;&#1072;&#1083;&#1100;&#1085;&#1099;&#1077;%20&#1080;&#1075;\&#1080;&#1075;&#1088;&#1072;%20&#1087;&#1086;%20&#1075;&#1086;&#1088;&#1086;&#1076;&#1072;&#1084;%20-%20&#1075;&#1077;&#1088;&#1086;&#1103;&#1084;\&#1101;&#1090;&#1080;&#1093;%20&#1076;&#1085;&#1077;&#1081;%20&#1085;&#1077;%20&#1089;&#1084;&#1086;&#1083;&#1082;&#1085;&#1077;&#1090;%20&#1089;&#1083;&#1072;&#1074;&#1072;\&#1073;&#1083;&#1080;&#1094;&#1090;&#1091;&#1088;&#1085;&#1080;&#1088;\Maksim_Leonidov_Betsya_v_tesnoj_pechurke_ogon_poj_garmonika_vyuge_nazlo_zaplutavshee_schaste_zovi_v.mp3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\&#1080;&#1085;&#1090;&#1077;&#1083;&#1083;&#1077;&#1082;&#1090;&#1091;&#1072;&#1083;&#1100;&#1085;&#1099;&#1077;%20&#1080;&#1075;\&#1080;&#1075;&#1088;&#1072;%20&#1087;&#1086;%20&#1075;&#1086;&#1088;&#1086;&#1076;&#1072;&#1084;%20-%20&#1075;&#1077;&#1088;&#1086;&#1103;&#1084;\&#1101;&#1090;&#1080;&#1093;%20&#1076;&#1085;&#1077;&#1081;%20&#1085;&#1077;%20&#1089;&#1084;&#1086;&#1083;&#1082;&#1085;&#1077;&#1090;%20&#1089;&#1083;&#1072;&#1074;&#1072;\&#1073;&#1083;&#1080;&#1094;&#1090;&#1091;&#1088;&#1085;&#1080;&#1088;\&#1051;&#1077;&#1074;%20&#1051;&#1077;&#1097;&#1077;&#1085;&#1082;&#1086;%20-%20&#1057;&#1074;&#1103;&#1097;&#1077;&#1085;&#1085;&#1072;&#1103;%20&#1074;&#1086;&#1081;&#1085;&#1072;%20(mp3ostrov.com).mp3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«Этих дней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не смолкнет слава»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71480"/>
            <a:ext cx="5000660" cy="55721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По-испански она означает «череп», и спасла жизни многих солдат в годы войны</a:t>
            </a:r>
            <a:r>
              <a:rPr lang="ru-RU" sz="3600" b="1" dirty="0" smtClean="0">
                <a:latin typeface="Arial Black" pitchFamily="34" charset="0"/>
              </a:rPr>
              <a:t>.</a:t>
            </a:r>
          </a:p>
          <a:p>
            <a:pPr algn="ctr"/>
            <a:endParaRPr lang="ru-RU" sz="3600" b="1" dirty="0" smtClean="0">
              <a:latin typeface="Arial Black" pitchFamily="34" charset="0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Что это?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72066" y="2714620"/>
            <a:ext cx="3786214" cy="385765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57786" y="285728"/>
            <a:ext cx="3357618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Каска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8"/>
            <a:ext cx="5429288" cy="5715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К началу 1944 г. их было около 20, а к концу 1944 г. они имели более 1000 отделений. Их называли «фабриками смерти». </a:t>
            </a:r>
          </a:p>
          <a:p>
            <a:pPr algn="ctr"/>
            <a:endParaRPr lang="ru-RU" sz="3600" b="1" dirty="0" smtClean="0">
              <a:latin typeface="Arial Black" pitchFamily="34" charset="0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Что это такое?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57686" y="2714620"/>
            <a:ext cx="4643470" cy="385765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57786" y="928670"/>
            <a:ext cx="3786214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Фашистские концентрационные лагеря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5357850" cy="63579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В теплое время года советские солдаты свертывали ее в трубку и носили через плечо, на привалах ее использовали и как подушку, и как одеяло. Ее называли «скаткой».</a:t>
            </a:r>
            <a:r>
              <a:rPr lang="ru-RU" sz="3200" b="1" dirty="0" smtClean="0">
                <a:latin typeface="Arial Black" pitchFamily="34" charset="0"/>
              </a:rPr>
              <a:t> </a:t>
            </a:r>
          </a:p>
          <a:p>
            <a:pPr algn="ctr"/>
            <a:endParaRPr lang="ru-RU" sz="3200" b="1" dirty="0" smtClean="0">
              <a:latin typeface="Arial Black" pitchFamily="34" charset="0"/>
            </a:endParaRP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Что это такое?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9124" y="3786190"/>
            <a:ext cx="4429156" cy="292895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429124" y="1000108"/>
            <a:ext cx="4429156" cy="292895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214290"/>
            <a:ext cx="3571900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Шинель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57884" y="3643314"/>
            <a:ext cx="2928958" cy="300039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57818" y="428604"/>
            <a:ext cx="335758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Награды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00042"/>
            <a:ext cx="4572032" cy="59293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«А. Невский», «Кутузов», «Суворов» тоже воевали на фронтах Великой Отечественной войны. 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 виде... чего?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85728"/>
            <a:ext cx="2928958" cy="292895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1785926"/>
            <a:ext cx="3000396" cy="30003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8604"/>
            <a:ext cx="5072098" cy="6215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Единственная транспортная магистраль, проходившая по Ладожскому озеру , связывающая блокадный Ленинград с тыловыми районами.</a:t>
            </a:r>
          </a:p>
          <a:p>
            <a:pPr algn="ctr"/>
            <a:endParaRPr lang="ru-RU" sz="32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Как ее называли?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14744" y="2571744"/>
            <a:ext cx="5143536" cy="378621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500042"/>
            <a:ext cx="307183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Дорога жизни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14356"/>
            <a:ext cx="8501122" cy="3714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Ты сейчас далеко – </a:t>
            </a:r>
            <a:r>
              <a:rPr lang="ru-RU" sz="36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далеко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.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Между нами снега и снега.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До тебя мне дойти нелегко,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А до смерти четыре шага.»</a:t>
            </a:r>
          </a:p>
          <a:p>
            <a:pPr algn="ctr"/>
            <a:endParaRPr lang="ru-RU" sz="3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Как называется песня?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4786322"/>
            <a:ext cx="5286412" cy="1714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В землянке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5" name="Maksim_Leonidov_Betsya_v_tesnoj_pechurke_ogon_poj_garmonika_vyuge_nazlo_zaplutavshee_schaste_zovi_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929586" y="5857892"/>
            <a:ext cx="428628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09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14876" y="1142984"/>
            <a:ext cx="4143404" cy="2000264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Битва под Москвой</a:t>
            </a:r>
            <a:endParaRPr lang="ru-RU" sz="4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00042"/>
            <a:ext cx="4572032" cy="5429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После какой битвы был развеян миф о непобедимости гитлеровской армии?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4929198"/>
            <a:ext cx="2643206" cy="171451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9124" y="2571744"/>
            <a:ext cx="4572032" cy="400052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714876" y="500042"/>
            <a:ext cx="4071966" cy="1557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Arial Black" pitchFamily="34" charset="0"/>
              </a:rPr>
              <a:t>Эльба</a:t>
            </a:r>
            <a:endParaRPr lang="ru-RU" sz="40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00042"/>
            <a:ext cx="4357718" cy="5214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На какой реке в 1945 году встретились советские и американские солдаты?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4876" y="2143116"/>
            <a:ext cx="4071934" cy="442915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286380" y="642918"/>
            <a:ext cx="350046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Arial Black" pitchFamily="34" charset="0"/>
              </a:rPr>
              <a:t>За отвагу</a:t>
            </a:r>
            <a:endParaRPr lang="ru-RU" sz="40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642918"/>
            <a:ext cx="4643470" cy="56436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За что вручали самую известную медаль ВОВ? 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29190" y="571480"/>
            <a:ext cx="350046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Arial Black" pitchFamily="34" charset="0"/>
              </a:rPr>
              <a:t>Катюша</a:t>
            </a:r>
            <a:endParaRPr lang="ru-RU" sz="36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71480"/>
            <a:ext cx="4429156" cy="5500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Какое название получило советское реактивное орудие залпового огня времен ВОВ ?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43174" y="2357430"/>
            <a:ext cx="6286544" cy="421484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2000" dirty="0" smtClean="0"/>
              <a:t>Задание 1.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1504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7200" b="1" dirty="0" smtClean="0">
                <a:solidFill>
                  <a:srgbClr val="FF0000"/>
                </a:solidFill>
              </a:rPr>
              <a:t>Из </a:t>
            </a:r>
            <a:r>
              <a:rPr lang="ru-RU" sz="7200" b="1" dirty="0" smtClean="0">
                <a:solidFill>
                  <a:srgbClr val="FF0000"/>
                </a:solidFill>
              </a:rPr>
              <a:t>выступления Шарля Де Голля по лондонскому радио 20 января 1942 года</a:t>
            </a:r>
            <a:endParaRPr lang="ru-RU" sz="72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5500" dirty="0" smtClean="0"/>
              <a:t>	</a:t>
            </a:r>
          </a:p>
          <a:p>
            <a:pPr>
              <a:buNone/>
            </a:pPr>
            <a:r>
              <a:rPr lang="ru-RU" sz="5500" dirty="0" smtClean="0"/>
              <a:t>	</a:t>
            </a:r>
            <a:r>
              <a:rPr lang="ru-RU" sz="6400" dirty="0" smtClean="0"/>
              <a:t>Нет </a:t>
            </a:r>
            <a:r>
              <a:rPr lang="ru-RU" sz="6400" dirty="0" smtClean="0"/>
              <a:t>ни одного честного француза, который не приветствовал бы победу России.</a:t>
            </a:r>
          </a:p>
          <a:p>
            <a:pPr>
              <a:buNone/>
            </a:pPr>
            <a:r>
              <a:rPr lang="ru-RU" sz="6400" dirty="0" smtClean="0"/>
              <a:t>	Германская </a:t>
            </a:r>
            <a:r>
              <a:rPr lang="ru-RU" sz="6400" dirty="0" smtClean="0"/>
              <a:t>армия, почти полностью брошенная, начиная с июня 1941 года, в наступление на всем протяжении этого гигантского фронта, оснащенная мощной техникой, рвущаяся в бой в погоне за новыми успехами, усиленная за счет </a:t>
            </a:r>
            <a:r>
              <a:rPr lang="ru-RU" sz="6400" dirty="0" err="1" smtClean="0"/>
              <a:t>саттелитов</a:t>
            </a:r>
            <a:r>
              <a:rPr lang="ru-RU" sz="6400" dirty="0" smtClean="0"/>
              <a:t>, связавших из честолюбия или страха свою судьбу с Германией, - эта армия отступает сейчас под ударами русских войск.</a:t>
            </a:r>
          </a:p>
          <a:p>
            <a:pPr>
              <a:buNone/>
            </a:pPr>
            <a:r>
              <a:rPr lang="ru-RU" sz="6400" dirty="0" smtClean="0"/>
              <a:t>	Сегодня </a:t>
            </a:r>
            <a:r>
              <a:rPr lang="ru-RU" sz="6400" dirty="0" smtClean="0"/>
              <a:t>для Германии война на Восточном фронте - это лишь занесенные снегом кладбища, нескончаемые эшелоны раненных, внезапная смерть генералов. Конечно, не следует думать, что с военной мощью врага уже покончено. Однако, нет никакого сомнения в том, что он потерпел одно из самых страшных поражений, какие когда – либо знала история.</a:t>
            </a:r>
          </a:p>
          <a:p>
            <a:pPr>
              <a:buNone/>
            </a:pPr>
            <a:r>
              <a:rPr lang="ru-RU" sz="6400" dirty="0" smtClean="0"/>
              <a:t>	Но </a:t>
            </a:r>
            <a:r>
              <a:rPr lang="ru-RU" sz="6400" dirty="0" smtClean="0"/>
              <a:t>если в военном отношении до сих пор не произошло ничего более важного, чем поражение, нанесенное Гитлеру на восточноевропейском фронте, то в политическом отношении тот факт, что завтра Россия, несомненно, будет фигурировать в первом ряду победителей, дает Европе и всему миру гарантию равновесия, радоваться которому у Франции гораздо больше оснований, чем у любой другой державы.</a:t>
            </a:r>
          </a:p>
          <a:p>
            <a:pPr>
              <a:buNone/>
            </a:pPr>
            <a:endParaRPr lang="ru-RU" sz="5500" b="1" dirty="0" smtClean="0"/>
          </a:p>
          <a:p>
            <a:pPr>
              <a:buNone/>
            </a:pPr>
            <a:endParaRPr lang="ru-RU" sz="5500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6400" b="1" dirty="0" smtClean="0"/>
              <a:t>	Вопросы </a:t>
            </a:r>
            <a:r>
              <a:rPr lang="ru-RU" sz="6400" b="1" dirty="0" smtClean="0"/>
              <a:t>к </a:t>
            </a:r>
            <a:r>
              <a:rPr lang="ru-RU" sz="6400" b="1" dirty="0" smtClean="0"/>
              <a:t>тексту:	</a:t>
            </a:r>
          </a:p>
          <a:p>
            <a:pPr>
              <a:buNone/>
            </a:pPr>
            <a:r>
              <a:rPr lang="ru-RU" sz="6400" b="1" dirty="0" smtClean="0"/>
              <a:t>	</a:t>
            </a:r>
            <a:r>
              <a:rPr lang="ru-RU" sz="6400" dirty="0" smtClean="0"/>
              <a:t>1</a:t>
            </a:r>
            <a:r>
              <a:rPr lang="ru-RU" sz="6400" dirty="0" smtClean="0"/>
              <a:t>) О каком сражении на Восточном фронте идет речь в </a:t>
            </a:r>
            <a:r>
              <a:rPr lang="ru-RU" sz="6400" dirty="0" smtClean="0"/>
              <a:t>документе?</a:t>
            </a:r>
          </a:p>
          <a:p>
            <a:pPr>
              <a:buNone/>
            </a:pPr>
            <a:r>
              <a:rPr lang="ru-RU" sz="6400" dirty="0" smtClean="0"/>
              <a:t>	</a:t>
            </a:r>
            <a:r>
              <a:rPr lang="ru-RU" sz="6400" dirty="0" smtClean="0"/>
              <a:t>2</a:t>
            </a:r>
            <a:r>
              <a:rPr lang="ru-RU" sz="6400" dirty="0" smtClean="0"/>
              <a:t>) Какое значение победе советских войск дает Де </a:t>
            </a:r>
            <a:r>
              <a:rPr lang="ru-RU" sz="6400" dirty="0" smtClean="0"/>
              <a:t>Голь?</a:t>
            </a:r>
          </a:p>
          <a:p>
            <a:pPr>
              <a:buNone/>
            </a:pPr>
            <a:r>
              <a:rPr lang="ru-RU" sz="6400" dirty="0" smtClean="0"/>
              <a:t>	</a:t>
            </a:r>
            <a:r>
              <a:rPr lang="ru-RU" sz="6400" dirty="0" smtClean="0"/>
              <a:t>3</a:t>
            </a:r>
            <a:r>
              <a:rPr lang="ru-RU" sz="6400" dirty="0" smtClean="0"/>
              <a:t>) Какую роль, по мнению Де </a:t>
            </a:r>
            <a:r>
              <a:rPr lang="ru-RU" sz="6400" dirty="0" err="1" smtClean="0"/>
              <a:t>Голя</a:t>
            </a:r>
            <a:r>
              <a:rPr lang="ru-RU" sz="6400" dirty="0" smtClean="0"/>
              <a:t>, будет играть СССР после войны?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571480"/>
            <a:ext cx="42862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Сталинградская битва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57166"/>
            <a:ext cx="4714908" cy="6000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 ходе, какой битвы ВОВ шли бои за Мамаев Курган?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00562" y="357166"/>
            <a:ext cx="4357718" cy="628654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28" y="1571612"/>
            <a:ext cx="3786182" cy="500066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628" y="494055"/>
            <a:ext cx="392909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Arial Black" pitchFamily="34" charset="0"/>
              </a:rPr>
              <a:t>Алеша</a:t>
            </a:r>
            <a:endParaRPr lang="ru-RU" sz="36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85728"/>
            <a:ext cx="4643470" cy="60722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Как зовут солдата памятник, которому стоит в Болгарии?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86380" y="1785926"/>
            <a:ext cx="3643338" cy="485778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286380" y="571480"/>
            <a:ext cx="350046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Г.К. Жуков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28604"/>
            <a:ext cx="4714908" cy="6000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Кто из крупных советских военачальников за годы Великой Отечественной войны не проиграл ни одного сражения?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14942" y="4643446"/>
            <a:ext cx="3571868" cy="192882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142984"/>
            <a:ext cx="4143404" cy="9144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1418</a:t>
            </a:r>
            <a:endParaRPr lang="ru-RU" sz="6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57166"/>
            <a:ext cx="4786346" cy="6143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Сколько дней шла Великая Отечественная война?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0" y="500042"/>
            <a:ext cx="41434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Arial Black" pitchFamily="34" charset="0"/>
              </a:rPr>
              <a:t>Калининград</a:t>
            </a:r>
            <a:endParaRPr lang="ru-RU" sz="40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85728"/>
            <a:ext cx="4643470" cy="6572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До войны этот город назывался Кенигсберг и принадлежал Германии, а после войны он отошел к СССР.</a:t>
            </a:r>
          </a:p>
          <a:p>
            <a:pPr algn="ctr"/>
            <a:endParaRPr lang="ru-RU" sz="3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Как он стал называться?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14612" y="2357430"/>
            <a:ext cx="6215106" cy="392909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628" y="4214818"/>
            <a:ext cx="3786214" cy="2286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Более 27 миллионов</a:t>
            </a:r>
            <a:endParaRPr lang="ru-RU" sz="44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857232"/>
            <a:ext cx="4714908" cy="5357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Каковы общие потери СССР в Великой Отечественной войне?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500042"/>
            <a:ext cx="3271854" cy="1500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2143116"/>
            <a:ext cx="4214810" cy="450059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00042"/>
            <a:ext cx="4643470" cy="42148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Чем в истории войны знамениты бойцы Егоров и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Кантария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?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7620" y="357166"/>
            <a:ext cx="5072098" cy="1571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Arial Black" pitchFamily="34" charset="0"/>
              </a:rPr>
              <a:t>Водрузили знамя Победы над Рейхстагом</a:t>
            </a:r>
            <a:endParaRPr lang="ru-RU" sz="36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Правила написания </a:t>
            </a:r>
            <a:r>
              <a:rPr lang="ru-RU" sz="3600" dirty="0" err="1" smtClean="0">
                <a:solidFill>
                  <a:srgbClr val="FF0000"/>
                </a:solidFill>
              </a:rPr>
              <a:t>синквейна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	первая </a:t>
            </a:r>
            <a:r>
              <a:rPr lang="ru-RU" dirty="0" smtClean="0"/>
              <a:t>строка -  </a:t>
            </a:r>
            <a:r>
              <a:rPr lang="ru-RU" b="1" dirty="0" smtClean="0"/>
              <a:t>одно слово</a:t>
            </a:r>
            <a:r>
              <a:rPr lang="ru-RU" dirty="0" smtClean="0"/>
              <a:t>, обычно существительное, отражающее тему </a:t>
            </a:r>
            <a:r>
              <a:rPr lang="ru-RU" dirty="0" err="1" smtClean="0"/>
              <a:t>синквейна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	вторая </a:t>
            </a:r>
            <a:r>
              <a:rPr lang="ru-RU" dirty="0" smtClean="0"/>
              <a:t>строка -  </a:t>
            </a:r>
            <a:r>
              <a:rPr lang="ru-RU" b="1" dirty="0" smtClean="0"/>
              <a:t>два слова</a:t>
            </a:r>
            <a:r>
              <a:rPr lang="ru-RU" dirty="0" smtClean="0"/>
              <a:t>, прилагательные, описывающие основную мысль;</a:t>
            </a:r>
          </a:p>
          <a:p>
            <a:pPr>
              <a:buNone/>
            </a:pPr>
            <a:r>
              <a:rPr lang="ru-RU" dirty="0" smtClean="0"/>
              <a:t>	третья </a:t>
            </a:r>
            <a:r>
              <a:rPr lang="ru-RU" dirty="0" smtClean="0"/>
              <a:t>строка -  </a:t>
            </a:r>
            <a:r>
              <a:rPr lang="ru-RU" b="1" dirty="0" smtClean="0"/>
              <a:t>три слова</a:t>
            </a:r>
            <a:r>
              <a:rPr lang="ru-RU" dirty="0" smtClean="0"/>
              <a:t>, глаголы, описывающие действия в рамках темы;</a:t>
            </a:r>
          </a:p>
          <a:p>
            <a:pPr>
              <a:buNone/>
            </a:pPr>
            <a:r>
              <a:rPr lang="ru-RU" dirty="0" smtClean="0"/>
              <a:t>	четвёртая </a:t>
            </a:r>
            <a:r>
              <a:rPr lang="ru-RU" dirty="0" smtClean="0"/>
              <a:t>строка -  </a:t>
            </a:r>
            <a:r>
              <a:rPr lang="ru-RU" b="1" dirty="0" smtClean="0"/>
              <a:t>фраза из нескольких (обычно четырёх) слов</a:t>
            </a:r>
            <a:r>
              <a:rPr lang="ru-RU" dirty="0" smtClean="0"/>
              <a:t>, показывающая отношение к теме; таким предложением может быть крылатое выражение, цитата, пословица или составленная самим учащимся фраза в контексте с темой.</a:t>
            </a:r>
          </a:p>
          <a:p>
            <a:pPr>
              <a:buNone/>
            </a:pPr>
            <a:r>
              <a:rPr lang="ru-RU" dirty="0" smtClean="0"/>
              <a:t>	пятая </a:t>
            </a:r>
            <a:r>
              <a:rPr lang="ru-RU" dirty="0" smtClean="0"/>
              <a:t>строка -  </a:t>
            </a:r>
            <a:r>
              <a:rPr lang="ru-RU" b="1" dirty="0" smtClean="0"/>
              <a:t>слово-резюме или словосочетание</a:t>
            </a:r>
            <a:r>
              <a:rPr lang="ru-RU" dirty="0" smtClean="0"/>
              <a:t>, связанное с первым, отражающее сущность темы, которое дает новую интерпретацию темы, выражает личное отношение </a:t>
            </a:r>
            <a:r>
              <a:rPr lang="ru-RU" dirty="0" err="1" smtClean="0"/>
              <a:t>пищущего</a:t>
            </a:r>
            <a:r>
              <a:rPr lang="ru-RU" dirty="0" smtClean="0"/>
              <a:t> к теме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Народ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Мужественный, стойкий.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Работал, воевал, погибал,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Стойко выносил все трудности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Победитель!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Спасибо за участие!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Задание 2.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А) Из директивы Гитлера.</a:t>
            </a:r>
          </a:p>
          <a:p>
            <a:pPr>
              <a:buNone/>
            </a:pPr>
            <a:r>
              <a:rPr lang="ru-RU" dirty="0" smtClean="0"/>
              <a:t>	Город </a:t>
            </a:r>
            <a:r>
              <a:rPr lang="ru-RU" dirty="0" smtClean="0"/>
              <a:t>должен быть окружен так, чтобы ни один русский солдат, ни один житель – будь то мужчина, женщина или ребенок – не мог его покинуть. Всякую попытку выхода подавлять силой. Провести необходимые приготовления, чтобы город и его окрестности  с помощью огромных сооружений был затоплен водой.</a:t>
            </a:r>
          </a:p>
          <a:p>
            <a:pPr>
              <a:buNone/>
            </a:pPr>
            <a:r>
              <a:rPr lang="ru-RU" dirty="0" smtClean="0"/>
              <a:t>	Там</a:t>
            </a:r>
            <a:r>
              <a:rPr lang="ru-RU" dirty="0" smtClean="0"/>
              <a:t>, где стоит сегодня этот город, должно возникнуть море, которое навсегда скроет от цивилизованного мира этот русский город.</a:t>
            </a:r>
          </a:p>
          <a:p>
            <a:pPr>
              <a:buNone/>
            </a:pPr>
            <a:r>
              <a:rPr lang="ru-RU" b="1" dirty="0" smtClean="0"/>
              <a:t>О каком русском городе идет речь в документе?</a:t>
            </a: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Б</a:t>
            </a:r>
            <a:r>
              <a:rPr lang="ru-RU" b="1" dirty="0" smtClean="0"/>
              <a:t>) Из документа немецкого генерального штаба 21 сентября 1941 года.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1</a:t>
            </a:r>
            <a:r>
              <a:rPr lang="ru-RU" dirty="0" smtClean="0"/>
              <a:t>) Сначала мы блокируем город и разрушим его, если возможно, артиллерией и авиацией</a:t>
            </a:r>
          </a:p>
          <a:p>
            <a:pPr>
              <a:buNone/>
            </a:pPr>
            <a:r>
              <a:rPr lang="ru-RU" dirty="0" smtClean="0"/>
              <a:t>	2</a:t>
            </a:r>
            <a:r>
              <a:rPr lang="ru-RU" dirty="0" smtClean="0"/>
              <a:t>) Когда террор и голод в городе сделают свое дело, откроем отдельные ворота  и выпустим безоружных людей.</a:t>
            </a:r>
          </a:p>
          <a:p>
            <a:pPr>
              <a:buNone/>
            </a:pPr>
            <a:r>
              <a:rPr lang="ru-RU" dirty="0" smtClean="0"/>
              <a:t>	3</a:t>
            </a:r>
            <a:r>
              <a:rPr lang="ru-RU" dirty="0" smtClean="0"/>
              <a:t>) Весной мы проникнем в город и вывезем все, что осталось живое, в глубь России или возьмем в плен, сровняем город с землей и передадим район севернее Невы Финляндии.</a:t>
            </a:r>
          </a:p>
          <a:p>
            <a:pPr>
              <a:buNone/>
            </a:pPr>
            <a:r>
              <a:rPr lang="ru-RU" b="1" dirty="0" smtClean="0"/>
              <a:t>О каком русском городе идет речь в документе?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357313"/>
            <a:ext cx="8229600" cy="3643312"/>
          </a:xfrm>
        </p:spPr>
        <p:txBody>
          <a:bodyPr>
            <a:normAutofit/>
          </a:bodyPr>
          <a:lstStyle/>
          <a:p>
            <a:r>
              <a:rPr lang="ru-RU" sz="8000" b="1" dirty="0" smtClean="0"/>
              <a:t> </a:t>
            </a:r>
            <a:endParaRPr lang="ru-RU" sz="8000" b="1" dirty="0"/>
          </a:p>
        </p:txBody>
      </p:sp>
      <p:sp>
        <p:nvSpPr>
          <p:cNvPr id="6" name="Параллелограмм 5"/>
          <p:cNvSpPr/>
          <p:nvPr/>
        </p:nvSpPr>
        <p:spPr>
          <a:xfrm>
            <a:off x="0" y="1071546"/>
            <a:ext cx="9144000" cy="4286280"/>
          </a:xfrm>
          <a:prstGeom prst="parallelogram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Блицтурнир</a:t>
            </a:r>
            <a:endParaRPr lang="ru-RU" sz="7200" b="1" i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500042"/>
            <a:ext cx="8501122" cy="3143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Уже в июне 1941 г. появилось стихотворение, вскоре ставшее словами главной советской песни Великой Отечественной войны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.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Назовите эту песню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00892" y="5143512"/>
            <a:ext cx="1857388" cy="1428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357694"/>
            <a:ext cx="5857916" cy="19288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Священная война</a:t>
            </a:r>
            <a:endParaRPr lang="ru-RU" sz="4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Лев Лещенко - Священная война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605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605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8604"/>
            <a:ext cx="5429288" cy="6000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В июне 1941 г. советский летчик направил свой подбитый самолет на скопление немецкой боевой техники. </a:t>
            </a:r>
            <a:endParaRPr lang="en-US" sz="3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3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Кто этот летчик?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57786" y="2143116"/>
            <a:ext cx="3571932" cy="450059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643570" y="214290"/>
            <a:ext cx="3286148" cy="11430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Николай Гастелло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5429288" cy="5715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На фронтах войны сражались не только люди, но и «тигры». </a:t>
            </a:r>
          </a:p>
          <a:p>
            <a:pPr algn="ctr"/>
            <a:endParaRPr lang="ru-RU" sz="3600" b="1" i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 чём именно идёт речь?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43504" y="2571744"/>
            <a:ext cx="3786214" cy="385765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357166"/>
            <a:ext cx="3143272" cy="1200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Танк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5286412" cy="6000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Уже в июне 1941 года из западных районов СССР на восток стали вывозиться люди и производственные объекты. </a:t>
            </a:r>
          </a:p>
          <a:p>
            <a:pPr algn="ctr"/>
            <a:endParaRPr lang="ru-RU" sz="3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Как назывался этот процесс?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72066" y="2428868"/>
            <a:ext cx="3857652" cy="42148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57786" y="285728"/>
            <a:ext cx="3786214" cy="1214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Эвакуация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5429288" cy="5715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В начале 1944 г. была окончательно ликвидирована блокада одного из крупнейших советских городов.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А сколько дней она длилась?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57786" y="2571744"/>
            <a:ext cx="3786214" cy="1071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Arial Black" pitchFamily="34" charset="0"/>
              </a:rPr>
              <a:t>900 дней</a:t>
            </a:r>
            <a:endParaRPr lang="ru-RU" sz="40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479</Words>
  <PresentationFormat>Экран (4:3)</PresentationFormat>
  <Paragraphs>109</Paragraphs>
  <Slides>29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«Этих дней  не смолкнет слава»</vt:lpstr>
      <vt:lpstr>Задание 1.</vt:lpstr>
      <vt:lpstr>Задание 2. </vt:lpstr>
      <vt:lpstr>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Правила написания синквейна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Этих дней не смолкнет слава..</dc:title>
  <dc:creator>Пользователь</dc:creator>
  <cp:lastModifiedBy>Пользователь</cp:lastModifiedBy>
  <cp:revision>9</cp:revision>
  <dcterms:created xsi:type="dcterms:W3CDTF">2021-11-06T08:23:05Z</dcterms:created>
  <dcterms:modified xsi:type="dcterms:W3CDTF">2021-11-06T09:21:32Z</dcterms:modified>
</cp:coreProperties>
</file>