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1" r:id="rId6"/>
    <p:sldId id="260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26.09.2021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26.09.2021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26.09.2021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26.09.2021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Windows\Desktop\открытый урок разобрать\наглядность честность\1621690624_19-phonoteka_org-p-fon-s-solnishkom-dlya-detei-1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63" y="0"/>
            <a:ext cx="9139237" cy="6850063"/>
          </a:xfrm>
          <a:prstGeom prst="rect">
            <a:avLst/>
          </a:prstGeom>
          <a:noFill/>
        </p:spPr>
      </p:pic>
      <p:pic>
        <p:nvPicPr>
          <p:cNvPr id="5" name="Picture 3" descr="C:\Users\Windows\Desktop\открытый урок разобрать\наглядность честность\s1200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967242">
            <a:off x="437820" y="336468"/>
            <a:ext cx="2928917" cy="3568397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3357554" y="2571744"/>
            <a:ext cx="5429288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Честность и </a:t>
            </a:r>
          </a:p>
          <a:p>
            <a:pPr algn="ctr"/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правдивость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Windows\Desktop\открытый урок разобрать\наглядность честность\1621690624_19-phonoteka_org-p-fon-s-solnishkom-dlya-detei-1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88" y="3175"/>
            <a:ext cx="9139237" cy="6850063"/>
          </a:xfrm>
          <a:prstGeom prst="rect">
            <a:avLst/>
          </a:prstGeom>
          <a:noFill/>
        </p:spPr>
      </p:pic>
      <p:pic>
        <p:nvPicPr>
          <p:cNvPr id="2052" name="Picture 4" descr="C:\Users\Windows\Desktop\открытый урок разобрать\наглядность честность\img3.jpg"/>
          <p:cNvPicPr>
            <a:picLocks noChangeAspect="1" noChangeArrowheads="1"/>
          </p:cNvPicPr>
          <p:nvPr/>
        </p:nvPicPr>
        <p:blipFill>
          <a:blip r:embed="rId3"/>
          <a:srcRect l="7812" t="12500" r="7812" b="32291"/>
          <a:stretch>
            <a:fillRect/>
          </a:stretch>
        </p:blipFill>
        <p:spPr bwMode="auto">
          <a:xfrm>
            <a:off x="285721" y="428604"/>
            <a:ext cx="4357718" cy="4071966"/>
          </a:xfrm>
          <a:prstGeom prst="rect">
            <a:avLst/>
          </a:prstGeom>
          <a:noFill/>
        </p:spPr>
      </p:pic>
      <p:pic>
        <p:nvPicPr>
          <p:cNvPr id="2053" name="Picture 5" descr="C:\Users\Windows\Desktop\открытый урок разобрать\наглядность честность\kostochka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14744" y="2786058"/>
            <a:ext cx="5000628" cy="3400430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Windows\Desktop\открытый урок разобрать\наглядность честность\1621690624_19-phonoteka_org-p-fon-s-solnishkom-dlya-detei-1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88" y="3175"/>
            <a:ext cx="9139237" cy="6850063"/>
          </a:xfrm>
          <a:prstGeom prst="rect">
            <a:avLst/>
          </a:prstGeom>
          <a:noFill/>
        </p:spPr>
      </p:pic>
      <p:pic>
        <p:nvPicPr>
          <p:cNvPr id="3075" name="Picture 3" descr="C:\Users\Windows\Desktop\открытый урок разобрать\наглядность честность\i_02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428604"/>
            <a:ext cx="8215370" cy="601893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Windows\Desktop\открытый урок разобрать\наглядность честность\1621690624_19-phonoteka_org-p-fon-s-solnishkom-dlya-detei-1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7937"/>
            <a:ext cx="9139237" cy="6850063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9" name="Picture 3" descr="C:\Users\Windows\Desktop\открытый урок разобрать\наглядность честность\maxresdefault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642910" y="357166"/>
            <a:ext cx="8072494" cy="60007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:\Users\Windows\Desktop\открытый урок разобрать\наглядность честность\img4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Windows\Desktop\открытый урок разобрать\наглядность честность\1621690624_19-phonoteka_org-p-fon-s-solnishkom-dlya-detei-19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147" name="Picture 3" descr="C:\Users\Windows\Desktop\открытый урок разобрать\наглядность честность\07lab1vkh125208639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428604"/>
            <a:ext cx="8215370" cy="607223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Windows\Desktop\открытый урок разобрать\наглядность честность\1621690624_19-phonoteka_org-p-fon-s-solnishkom-dlya-detei-19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7171" name="Picture 3" descr="C:\Users\Windows\Desktop\открытый урок разобрать\наглядность честность\i_125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43042" y="714356"/>
            <a:ext cx="4714908" cy="594239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Windows\Desktop\открытый урок разобрать\наглядность честность\1621690624_19-phonoteka_org-p-fon-s-solnishkom-dlya-detei-19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8194" name="Picture 2" descr="C:\Users\Windows\Desktop\открытый урок разобрать\наглядность честность\maxresdefault (1)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42976" y="1285860"/>
            <a:ext cx="7500990" cy="511672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Windows\Desktop\открытый урок разобрать\наглядность честность\1621690624_19-phonoteka_org-p-fon-s-solnishkom-dlya-detei-19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9218" name="Picture 2" descr="C:\Users\Windows\Desktop\открытый урок разобрать\наглядность честность\skazochniegeroi3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8596" y="1000108"/>
            <a:ext cx="3287146" cy="5038725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357554" y="2500306"/>
            <a:ext cx="5500694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Ребята </a:t>
            </a:r>
          </a:p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будьте честными! 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7</Words>
  <PresentationFormat>Экран (4:3)</PresentationFormat>
  <Paragraphs>4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Windows</dc:creator>
  <cp:lastModifiedBy>Windows</cp:lastModifiedBy>
  <cp:revision>4</cp:revision>
  <dcterms:created xsi:type="dcterms:W3CDTF">2021-09-26T07:40:19Z</dcterms:created>
  <dcterms:modified xsi:type="dcterms:W3CDTF">2021-09-26T08:12:32Z</dcterms:modified>
</cp:coreProperties>
</file>