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71" r:id="rId4"/>
    <p:sldId id="258" r:id="rId5"/>
    <p:sldId id="259" r:id="rId6"/>
    <p:sldId id="276" r:id="rId7"/>
    <p:sldId id="274" r:id="rId8"/>
    <p:sldId id="260" r:id="rId9"/>
    <p:sldId id="270" r:id="rId10"/>
    <p:sldId id="275" r:id="rId11"/>
    <p:sldId id="262" r:id="rId12"/>
    <p:sldId id="263" r:id="rId13"/>
    <p:sldId id="261" r:id="rId14"/>
    <p:sldId id="264" r:id="rId15"/>
    <p:sldId id="266" r:id="rId16"/>
    <p:sldId id="267" r:id="rId17"/>
    <p:sldId id="26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30" d="100"/>
          <a:sy n="30" d="100"/>
        </p:scale>
        <p:origin x="128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138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310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670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8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818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409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4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498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572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742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681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7E7E4-8B0D-4573-8B6A-9883A527618B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0A81D-2735-408F-83C4-C614EC0B1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277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jcks8px522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20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077700" cy="683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12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639" y="0"/>
            <a:ext cx="12207639" cy="684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1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" y="0"/>
            <a:ext cx="12187267" cy="68606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044348" y="3847690"/>
            <a:ext cx="795514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3150" dirty="0" smtClean="0">
                <a:hlinkClick r:id="rId3"/>
              </a:rPr>
              <a:t>https://learningapps.org/watch?v=pjcks8px522</a:t>
            </a:r>
            <a:endParaRPr lang="ru-RU" altLang="ru-RU" sz="3150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348" y="2589191"/>
            <a:ext cx="7955145" cy="112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9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9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5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7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03" y="-1"/>
            <a:ext cx="1224520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9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7306"/>
            <a:ext cx="12192000" cy="689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73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0" y="1"/>
            <a:ext cx="121008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9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95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7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1" y="0"/>
            <a:ext cx="121682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0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81" y="0"/>
            <a:ext cx="12200982" cy="685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5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8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3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2666999" y="-2667001"/>
            <a:ext cx="6857999" cy="1219200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55588"/>
            <a:ext cx="3364832" cy="20287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869" y="2559186"/>
            <a:ext cx="2855494" cy="19570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815" y="4708593"/>
            <a:ext cx="2909687" cy="1921229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487779" y="780764"/>
            <a:ext cx="667752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= 1 </a:t>
            </a:r>
            <a:r>
              <a:rPr lang="ru-RU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руб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487779" y="5006425"/>
            <a:ext cx="667752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= 25 </a:t>
            </a:r>
            <a:r>
              <a:rPr lang="ru-RU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руб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487779" y="3002908"/>
            <a:ext cx="667752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= 10 </a:t>
            </a:r>
            <a:r>
              <a:rPr lang="ru-RU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руб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2589" y="1417833"/>
            <a:ext cx="3014826" cy="4298814"/>
          </a:xfrm>
          <a:prstGeom prst="rect">
            <a:avLst/>
          </a:prstGeom>
          <a:effectLst>
            <a:softEdge rad="368300"/>
          </a:effectLst>
        </p:spPr>
      </p:pic>
    </p:spTree>
    <p:extLst>
      <p:ext uri="{BB962C8B-B14F-4D97-AF65-F5344CB8AC3E}">
        <p14:creationId xmlns:p14="http://schemas.microsoft.com/office/powerpoint/2010/main" val="3401680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639300" y="0"/>
            <a:ext cx="25527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2552700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0" y="-9266"/>
            <a:ext cx="11036300" cy="686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68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875"/>
            <a:ext cx="12192001" cy="68611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731" y="365125"/>
            <a:ext cx="7397831" cy="6307856"/>
          </a:xfrm>
          <a:prstGeom prst="rect">
            <a:avLst/>
          </a:prstGeom>
        </p:spPr>
      </p:pic>
      <p:sp>
        <p:nvSpPr>
          <p:cNvPr id="8" name="Rectangle 118"/>
          <p:cNvSpPr>
            <a:spLocks noChangeArrowheads="1"/>
          </p:cNvSpPr>
          <p:nvPr/>
        </p:nvSpPr>
        <p:spPr bwMode="auto">
          <a:xfrm>
            <a:off x="10234790" y="3698085"/>
            <a:ext cx="1709491" cy="606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400" dirty="0" smtClean="0">
                <a:solidFill>
                  <a:srgbClr val="0070C0"/>
                </a:solidFill>
              </a:rPr>
              <a:t>при</a:t>
            </a:r>
            <a:endParaRPr lang="es-ES" altLang="ru-RU" sz="4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00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9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13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13</Words>
  <Application>Microsoft Office PowerPoint</Application>
  <PresentationFormat>Широкоэкранный</PresentationFormat>
  <Paragraphs>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Windows User</cp:lastModifiedBy>
  <cp:revision>21</cp:revision>
  <dcterms:created xsi:type="dcterms:W3CDTF">2022-02-17T09:42:36Z</dcterms:created>
  <dcterms:modified xsi:type="dcterms:W3CDTF">2022-02-20T09:34:50Z</dcterms:modified>
</cp:coreProperties>
</file>