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59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63" r:id="rId11"/>
    <p:sldId id="274" r:id="rId12"/>
    <p:sldId id="275" r:id="rId13"/>
    <p:sldId id="256" r:id="rId14"/>
    <p:sldId id="257" r:id="rId15"/>
    <p:sldId id="258" r:id="rId16"/>
    <p:sldId id="260" r:id="rId17"/>
    <p:sldId id="264" r:id="rId18"/>
    <p:sldId id="261" r:id="rId19"/>
    <p:sldId id="262" r:id="rId20"/>
    <p:sldId id="26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581404-D65C-4499-846A-3462937B3BB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B16A2A-2CAE-421E-A756-67FE74AF481F}">
      <dgm:prSet phldrT="[Текст]"/>
      <dgm:spPr/>
      <dgm:t>
        <a:bodyPr/>
        <a:lstStyle/>
        <a:p>
          <a:r>
            <a:rPr lang="ru-RU" dirty="0" smtClean="0"/>
            <a:t>уровень развития ребенка </a:t>
          </a:r>
          <a:endParaRPr lang="ru-RU" dirty="0"/>
        </a:p>
      </dgm:t>
    </dgm:pt>
    <dgm:pt modelId="{8EA6C629-AF02-44F5-AE82-3DFDAF3B7FD5}" type="parTrans" cxnId="{8C269384-232A-4FFD-8B24-14320C9F7826}">
      <dgm:prSet/>
      <dgm:spPr/>
      <dgm:t>
        <a:bodyPr/>
        <a:lstStyle/>
        <a:p>
          <a:endParaRPr lang="ru-RU"/>
        </a:p>
      </dgm:t>
    </dgm:pt>
    <dgm:pt modelId="{CE4D63F3-A63E-49F6-BF0E-9FCDC4DDA75E}" type="sibTrans" cxnId="{8C269384-232A-4FFD-8B24-14320C9F7826}">
      <dgm:prSet/>
      <dgm:spPr/>
      <dgm:t>
        <a:bodyPr/>
        <a:lstStyle/>
        <a:p>
          <a:endParaRPr lang="ru-RU"/>
        </a:p>
      </dgm:t>
    </dgm:pt>
    <dgm:pt modelId="{0D9AED04-20B5-4851-89B8-C318AF118A4E}">
      <dgm:prSet phldrT="[Текст]"/>
      <dgm:spPr/>
      <dgm:t>
        <a:bodyPr/>
        <a:lstStyle/>
        <a:p>
          <a:r>
            <a:rPr lang="ru-RU" dirty="0" smtClean="0"/>
            <a:t>цели и пути к их достижению</a:t>
          </a:r>
          <a:endParaRPr lang="ru-RU" dirty="0"/>
        </a:p>
      </dgm:t>
    </dgm:pt>
    <dgm:pt modelId="{BDE805B4-420B-4626-9E54-84DD3E5866F2}" type="parTrans" cxnId="{0AE75D13-D6EC-49FA-A24B-A0CAACE168B2}">
      <dgm:prSet/>
      <dgm:spPr/>
      <dgm:t>
        <a:bodyPr/>
        <a:lstStyle/>
        <a:p>
          <a:endParaRPr lang="ru-RU"/>
        </a:p>
      </dgm:t>
    </dgm:pt>
    <dgm:pt modelId="{1A6F245D-1107-427F-9926-A6FA34FCC324}" type="sibTrans" cxnId="{0AE75D13-D6EC-49FA-A24B-A0CAACE168B2}">
      <dgm:prSet/>
      <dgm:spPr/>
      <dgm:t>
        <a:bodyPr/>
        <a:lstStyle/>
        <a:p>
          <a:endParaRPr lang="ru-RU"/>
        </a:p>
      </dgm:t>
    </dgm:pt>
    <dgm:pt modelId="{0199F0F3-006B-4871-A40E-8F87BC76298A}">
      <dgm:prSet phldrT="[Текст]"/>
      <dgm:spPr/>
      <dgm:t>
        <a:bodyPr/>
        <a:lstStyle/>
        <a:p>
          <a:r>
            <a:rPr lang="ru-RU" dirty="0" smtClean="0"/>
            <a:t>план</a:t>
          </a:r>
          <a:endParaRPr lang="ru-RU" dirty="0"/>
        </a:p>
      </dgm:t>
    </dgm:pt>
    <dgm:pt modelId="{C0CD85E8-FC5E-4D7A-8970-928CDE07B78B}" type="parTrans" cxnId="{16D0BD33-2EE5-4F99-9154-E0BD46FEE73E}">
      <dgm:prSet/>
      <dgm:spPr/>
      <dgm:t>
        <a:bodyPr/>
        <a:lstStyle/>
        <a:p>
          <a:endParaRPr lang="ru-RU"/>
        </a:p>
      </dgm:t>
    </dgm:pt>
    <dgm:pt modelId="{3396C73B-1E3A-4326-ADF0-58D9AAC672C8}" type="sibTrans" cxnId="{16D0BD33-2EE5-4F99-9154-E0BD46FEE73E}">
      <dgm:prSet/>
      <dgm:spPr/>
      <dgm:t>
        <a:bodyPr/>
        <a:lstStyle/>
        <a:p>
          <a:endParaRPr lang="ru-RU"/>
        </a:p>
      </dgm:t>
    </dgm:pt>
    <dgm:pt modelId="{083E1F65-837C-44C4-8058-ABE2C06855FC}">
      <dgm:prSet phldrT="[Текст]"/>
      <dgm:spPr/>
      <dgm:t>
        <a:bodyPr/>
        <a:lstStyle/>
        <a:p>
          <a:r>
            <a:rPr lang="ru-RU" dirty="0" smtClean="0"/>
            <a:t>содержание</a:t>
          </a:r>
          <a:endParaRPr lang="ru-RU" dirty="0"/>
        </a:p>
      </dgm:t>
    </dgm:pt>
    <dgm:pt modelId="{EF138102-9CE9-43C9-A3BB-45D7E68879A0}" type="parTrans" cxnId="{75D7B797-9A35-41EA-ACF6-901BB66E2715}">
      <dgm:prSet/>
      <dgm:spPr/>
      <dgm:t>
        <a:bodyPr/>
        <a:lstStyle/>
        <a:p>
          <a:endParaRPr lang="ru-RU"/>
        </a:p>
      </dgm:t>
    </dgm:pt>
    <dgm:pt modelId="{51350332-0E77-4BDA-83BC-549E1707FE28}" type="sibTrans" cxnId="{75D7B797-9A35-41EA-ACF6-901BB66E2715}">
      <dgm:prSet/>
      <dgm:spPr/>
      <dgm:t>
        <a:bodyPr/>
        <a:lstStyle/>
        <a:p>
          <a:endParaRPr lang="ru-RU"/>
        </a:p>
      </dgm:t>
    </dgm:pt>
    <dgm:pt modelId="{7E990D16-91BC-4CA1-B76C-4177A56E8304}">
      <dgm:prSet/>
      <dgm:spPr/>
      <dgm:t>
        <a:bodyPr/>
        <a:lstStyle/>
        <a:p>
          <a:r>
            <a:rPr lang="ru-RU" dirty="0" smtClean="0"/>
            <a:t>роль родителей</a:t>
          </a:r>
          <a:endParaRPr lang="ru-RU" dirty="0"/>
        </a:p>
      </dgm:t>
    </dgm:pt>
    <dgm:pt modelId="{4CCE9A84-A3AC-4EA8-82EE-1F535A1E6C39}" type="parTrans" cxnId="{A8E59A4D-D38D-4757-A42B-9138ECC527C3}">
      <dgm:prSet/>
      <dgm:spPr/>
      <dgm:t>
        <a:bodyPr/>
        <a:lstStyle/>
        <a:p>
          <a:endParaRPr lang="ru-RU"/>
        </a:p>
      </dgm:t>
    </dgm:pt>
    <dgm:pt modelId="{ECB1E138-17E5-48F8-B514-F0BB6A3552B6}" type="sibTrans" cxnId="{A8E59A4D-D38D-4757-A42B-9138ECC527C3}">
      <dgm:prSet/>
      <dgm:spPr/>
      <dgm:t>
        <a:bodyPr/>
        <a:lstStyle/>
        <a:p>
          <a:endParaRPr lang="ru-RU"/>
        </a:p>
      </dgm:t>
    </dgm:pt>
    <dgm:pt modelId="{A6B38F4B-AB1F-417D-B803-0E42CA052107}">
      <dgm:prSet phldrT="[Текст]"/>
      <dgm:spPr/>
      <dgm:t>
        <a:bodyPr/>
        <a:lstStyle/>
        <a:p>
          <a:r>
            <a:rPr lang="ru-RU" dirty="0" smtClean="0"/>
            <a:t>оценка</a:t>
          </a:r>
          <a:endParaRPr lang="ru-RU" dirty="0"/>
        </a:p>
      </dgm:t>
    </dgm:pt>
    <dgm:pt modelId="{7192F1EE-A9BD-499B-A09D-2EFA52425D53}" type="parTrans" cxnId="{CEDAE9BE-E4D4-4A44-BE56-2EF846DF02EA}">
      <dgm:prSet/>
      <dgm:spPr/>
      <dgm:t>
        <a:bodyPr/>
        <a:lstStyle/>
        <a:p>
          <a:endParaRPr lang="ru-RU"/>
        </a:p>
      </dgm:t>
    </dgm:pt>
    <dgm:pt modelId="{2B00ED7E-F92A-4AFF-9358-6C3AB9A3B6B9}" type="sibTrans" cxnId="{CEDAE9BE-E4D4-4A44-BE56-2EF846DF02EA}">
      <dgm:prSet/>
      <dgm:spPr/>
      <dgm:t>
        <a:bodyPr/>
        <a:lstStyle/>
        <a:p>
          <a:endParaRPr lang="ru-RU"/>
        </a:p>
      </dgm:t>
    </dgm:pt>
    <dgm:pt modelId="{B58F5D7D-9551-47E9-88A6-F2F57F5123F0}" type="pres">
      <dgm:prSet presAssocID="{10581404-D65C-4499-846A-3462937B3BB3}" presName="cycle" presStyleCnt="0">
        <dgm:presLayoutVars>
          <dgm:dir/>
          <dgm:resizeHandles val="exact"/>
        </dgm:presLayoutVars>
      </dgm:prSet>
      <dgm:spPr/>
    </dgm:pt>
    <dgm:pt modelId="{F62E08D3-E1E9-49D9-97EB-5FA7E65AEA52}" type="pres">
      <dgm:prSet presAssocID="{BFB16A2A-2CAE-421E-A756-67FE74AF481F}" presName="node" presStyleLbl="node1" presStyleIdx="0" presStyleCnt="6" custRadScaleRad="84966" custRadScaleInc="11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8EA6D-7DE2-45D4-A51B-DB9DF679648E}" type="pres">
      <dgm:prSet presAssocID="{CE4D63F3-A63E-49F6-BF0E-9FCDC4DDA75E}" presName="sibTrans" presStyleLbl="sibTrans2D1" presStyleIdx="0" presStyleCnt="6"/>
      <dgm:spPr/>
    </dgm:pt>
    <dgm:pt modelId="{B17AF9D9-9C69-4226-875D-E2FEB64272AF}" type="pres">
      <dgm:prSet presAssocID="{CE4D63F3-A63E-49F6-BF0E-9FCDC4DDA75E}" presName="connectorText" presStyleLbl="sibTrans2D1" presStyleIdx="0" presStyleCnt="6"/>
      <dgm:spPr/>
    </dgm:pt>
    <dgm:pt modelId="{8481D966-9881-4F01-8BD1-9D76E8D82373}" type="pres">
      <dgm:prSet presAssocID="{0D9AED04-20B5-4851-89B8-C318AF118A4E}" presName="node" presStyleLbl="node1" presStyleIdx="1" presStyleCnt="6">
        <dgm:presLayoutVars>
          <dgm:bulletEnabled val="1"/>
        </dgm:presLayoutVars>
      </dgm:prSet>
      <dgm:spPr/>
    </dgm:pt>
    <dgm:pt modelId="{922E324F-302F-45CB-B6DA-E450420560FA}" type="pres">
      <dgm:prSet presAssocID="{1A6F245D-1107-427F-9926-A6FA34FCC324}" presName="sibTrans" presStyleLbl="sibTrans2D1" presStyleIdx="1" presStyleCnt="6"/>
      <dgm:spPr/>
    </dgm:pt>
    <dgm:pt modelId="{2EAAAB63-6224-42A4-A481-42CFCF804E12}" type="pres">
      <dgm:prSet presAssocID="{1A6F245D-1107-427F-9926-A6FA34FCC324}" presName="connectorText" presStyleLbl="sibTrans2D1" presStyleIdx="1" presStyleCnt="6"/>
      <dgm:spPr/>
    </dgm:pt>
    <dgm:pt modelId="{D46EABC3-2F24-445B-875C-B9F83FE50E83}" type="pres">
      <dgm:prSet presAssocID="{7E990D16-91BC-4CA1-B76C-4177A56E8304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EA78FC-849E-4375-894E-23D652498899}" type="pres">
      <dgm:prSet presAssocID="{ECB1E138-17E5-48F8-B514-F0BB6A3552B6}" presName="sibTrans" presStyleLbl="sibTrans2D1" presStyleIdx="2" presStyleCnt="6"/>
      <dgm:spPr/>
    </dgm:pt>
    <dgm:pt modelId="{C626E637-4E2C-476F-AD1F-637D57E8F374}" type="pres">
      <dgm:prSet presAssocID="{ECB1E138-17E5-48F8-B514-F0BB6A3552B6}" presName="connectorText" presStyleLbl="sibTrans2D1" presStyleIdx="2" presStyleCnt="6"/>
      <dgm:spPr/>
    </dgm:pt>
    <dgm:pt modelId="{F14F14DD-84F0-43BD-BAED-0062184B2981}" type="pres">
      <dgm:prSet presAssocID="{0199F0F3-006B-4871-A40E-8F87BC76298A}" presName="node" presStyleLbl="node1" presStyleIdx="3" presStyleCnt="6">
        <dgm:presLayoutVars>
          <dgm:bulletEnabled val="1"/>
        </dgm:presLayoutVars>
      </dgm:prSet>
      <dgm:spPr/>
    </dgm:pt>
    <dgm:pt modelId="{C62B6CF9-9A91-4C46-8D0C-CF4BAE632691}" type="pres">
      <dgm:prSet presAssocID="{3396C73B-1E3A-4326-ADF0-58D9AAC672C8}" presName="sibTrans" presStyleLbl="sibTrans2D1" presStyleIdx="3" presStyleCnt="6"/>
      <dgm:spPr/>
    </dgm:pt>
    <dgm:pt modelId="{02F75E48-1096-4CF1-B351-5E637D5713ED}" type="pres">
      <dgm:prSet presAssocID="{3396C73B-1E3A-4326-ADF0-58D9AAC672C8}" presName="connectorText" presStyleLbl="sibTrans2D1" presStyleIdx="3" presStyleCnt="6"/>
      <dgm:spPr/>
    </dgm:pt>
    <dgm:pt modelId="{E2033DBA-5954-4BB2-BA66-A26017961610}" type="pres">
      <dgm:prSet presAssocID="{083E1F65-837C-44C4-8058-ABE2C06855FC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8F3251-62EB-44EA-935F-14A5125B5C87}" type="pres">
      <dgm:prSet presAssocID="{51350332-0E77-4BDA-83BC-549E1707FE28}" presName="sibTrans" presStyleLbl="sibTrans2D1" presStyleIdx="4" presStyleCnt="6"/>
      <dgm:spPr/>
    </dgm:pt>
    <dgm:pt modelId="{75F11F59-6303-4BA3-83B2-DFFED8B67D51}" type="pres">
      <dgm:prSet presAssocID="{51350332-0E77-4BDA-83BC-549E1707FE28}" presName="connectorText" presStyleLbl="sibTrans2D1" presStyleIdx="4" presStyleCnt="6"/>
      <dgm:spPr/>
    </dgm:pt>
    <dgm:pt modelId="{A6AF8B00-5571-45E6-8B4E-C8EAE0DFCC33}" type="pres">
      <dgm:prSet presAssocID="{A6B38F4B-AB1F-417D-B803-0E42CA052107}" presName="node" presStyleLbl="node1" presStyleIdx="5" presStyleCnt="6">
        <dgm:presLayoutVars>
          <dgm:bulletEnabled val="1"/>
        </dgm:presLayoutVars>
      </dgm:prSet>
      <dgm:spPr/>
    </dgm:pt>
    <dgm:pt modelId="{0E48DDC2-CA0A-4022-99B4-A68EF9CDCEAF}" type="pres">
      <dgm:prSet presAssocID="{2B00ED7E-F92A-4AFF-9358-6C3AB9A3B6B9}" presName="sibTrans" presStyleLbl="sibTrans2D1" presStyleIdx="5" presStyleCnt="6"/>
      <dgm:spPr/>
    </dgm:pt>
    <dgm:pt modelId="{E0C7FA4B-2D02-40F9-9243-82A74282C909}" type="pres">
      <dgm:prSet presAssocID="{2B00ED7E-F92A-4AFF-9358-6C3AB9A3B6B9}" presName="connectorText" presStyleLbl="sibTrans2D1" presStyleIdx="5" presStyleCnt="6"/>
      <dgm:spPr/>
    </dgm:pt>
  </dgm:ptLst>
  <dgm:cxnLst>
    <dgm:cxn modelId="{3D68ABC9-C0FE-49C5-B4C3-F79E1CF46D1E}" type="presOf" srcId="{51350332-0E77-4BDA-83BC-549E1707FE28}" destId="{75F11F59-6303-4BA3-83B2-DFFED8B67D51}" srcOrd="1" destOrd="0" presId="urn:microsoft.com/office/officeart/2005/8/layout/cycle2"/>
    <dgm:cxn modelId="{D63F8537-9DA9-404B-BFC9-A3D0E75FCF53}" type="presOf" srcId="{10581404-D65C-4499-846A-3462937B3BB3}" destId="{B58F5D7D-9551-47E9-88A6-F2F57F5123F0}" srcOrd="0" destOrd="0" presId="urn:microsoft.com/office/officeart/2005/8/layout/cycle2"/>
    <dgm:cxn modelId="{47339E57-AF9D-4913-926D-7CF32BC9D7CB}" type="presOf" srcId="{0199F0F3-006B-4871-A40E-8F87BC76298A}" destId="{F14F14DD-84F0-43BD-BAED-0062184B2981}" srcOrd="0" destOrd="0" presId="urn:microsoft.com/office/officeart/2005/8/layout/cycle2"/>
    <dgm:cxn modelId="{75D7B797-9A35-41EA-ACF6-901BB66E2715}" srcId="{10581404-D65C-4499-846A-3462937B3BB3}" destId="{083E1F65-837C-44C4-8058-ABE2C06855FC}" srcOrd="4" destOrd="0" parTransId="{EF138102-9CE9-43C9-A3BB-45D7E68879A0}" sibTransId="{51350332-0E77-4BDA-83BC-549E1707FE28}"/>
    <dgm:cxn modelId="{AD012D6D-1B94-48FF-9E27-460EE12E0331}" type="presOf" srcId="{51350332-0E77-4BDA-83BC-549E1707FE28}" destId="{FE8F3251-62EB-44EA-935F-14A5125B5C87}" srcOrd="0" destOrd="0" presId="urn:microsoft.com/office/officeart/2005/8/layout/cycle2"/>
    <dgm:cxn modelId="{F97DA245-295F-4177-AA6C-89F58023335E}" type="presOf" srcId="{CE4D63F3-A63E-49F6-BF0E-9FCDC4DDA75E}" destId="{2C48EA6D-7DE2-45D4-A51B-DB9DF679648E}" srcOrd="0" destOrd="0" presId="urn:microsoft.com/office/officeart/2005/8/layout/cycle2"/>
    <dgm:cxn modelId="{A2D3AAFD-21AB-405F-8A3E-9422A8E3EBE5}" type="presOf" srcId="{3396C73B-1E3A-4326-ADF0-58D9AAC672C8}" destId="{02F75E48-1096-4CF1-B351-5E637D5713ED}" srcOrd="1" destOrd="0" presId="urn:microsoft.com/office/officeart/2005/8/layout/cycle2"/>
    <dgm:cxn modelId="{CEDAE9BE-E4D4-4A44-BE56-2EF846DF02EA}" srcId="{10581404-D65C-4499-846A-3462937B3BB3}" destId="{A6B38F4B-AB1F-417D-B803-0E42CA052107}" srcOrd="5" destOrd="0" parTransId="{7192F1EE-A9BD-499B-A09D-2EFA52425D53}" sibTransId="{2B00ED7E-F92A-4AFF-9358-6C3AB9A3B6B9}"/>
    <dgm:cxn modelId="{56B43332-C178-44AA-8E62-31516FF991AC}" type="presOf" srcId="{2B00ED7E-F92A-4AFF-9358-6C3AB9A3B6B9}" destId="{E0C7FA4B-2D02-40F9-9243-82A74282C909}" srcOrd="1" destOrd="0" presId="urn:microsoft.com/office/officeart/2005/8/layout/cycle2"/>
    <dgm:cxn modelId="{23A245E2-BB4B-4BED-827E-1E4F8DA3A030}" type="presOf" srcId="{7E990D16-91BC-4CA1-B76C-4177A56E8304}" destId="{D46EABC3-2F24-445B-875C-B9F83FE50E83}" srcOrd="0" destOrd="0" presId="urn:microsoft.com/office/officeart/2005/8/layout/cycle2"/>
    <dgm:cxn modelId="{16D0BD33-2EE5-4F99-9154-E0BD46FEE73E}" srcId="{10581404-D65C-4499-846A-3462937B3BB3}" destId="{0199F0F3-006B-4871-A40E-8F87BC76298A}" srcOrd="3" destOrd="0" parTransId="{C0CD85E8-FC5E-4D7A-8970-928CDE07B78B}" sibTransId="{3396C73B-1E3A-4326-ADF0-58D9AAC672C8}"/>
    <dgm:cxn modelId="{1175C8B6-19CD-41C1-8AAF-58670F27E62E}" type="presOf" srcId="{2B00ED7E-F92A-4AFF-9358-6C3AB9A3B6B9}" destId="{0E48DDC2-CA0A-4022-99B4-A68EF9CDCEAF}" srcOrd="0" destOrd="0" presId="urn:microsoft.com/office/officeart/2005/8/layout/cycle2"/>
    <dgm:cxn modelId="{A8E59A4D-D38D-4757-A42B-9138ECC527C3}" srcId="{10581404-D65C-4499-846A-3462937B3BB3}" destId="{7E990D16-91BC-4CA1-B76C-4177A56E8304}" srcOrd="2" destOrd="0" parTransId="{4CCE9A84-A3AC-4EA8-82EE-1F535A1E6C39}" sibTransId="{ECB1E138-17E5-48F8-B514-F0BB6A3552B6}"/>
    <dgm:cxn modelId="{7FCF3368-C811-45FF-A53F-82DFA8B63EF5}" type="presOf" srcId="{A6B38F4B-AB1F-417D-B803-0E42CA052107}" destId="{A6AF8B00-5571-45E6-8B4E-C8EAE0DFCC33}" srcOrd="0" destOrd="0" presId="urn:microsoft.com/office/officeart/2005/8/layout/cycle2"/>
    <dgm:cxn modelId="{8C269384-232A-4FFD-8B24-14320C9F7826}" srcId="{10581404-D65C-4499-846A-3462937B3BB3}" destId="{BFB16A2A-2CAE-421E-A756-67FE74AF481F}" srcOrd="0" destOrd="0" parTransId="{8EA6C629-AF02-44F5-AE82-3DFDAF3B7FD5}" sibTransId="{CE4D63F3-A63E-49F6-BF0E-9FCDC4DDA75E}"/>
    <dgm:cxn modelId="{0AE75D13-D6EC-49FA-A24B-A0CAACE168B2}" srcId="{10581404-D65C-4499-846A-3462937B3BB3}" destId="{0D9AED04-20B5-4851-89B8-C318AF118A4E}" srcOrd="1" destOrd="0" parTransId="{BDE805B4-420B-4626-9E54-84DD3E5866F2}" sibTransId="{1A6F245D-1107-427F-9926-A6FA34FCC324}"/>
    <dgm:cxn modelId="{C1592607-6123-4C21-B5FA-DF5C6109D5BD}" type="presOf" srcId="{CE4D63F3-A63E-49F6-BF0E-9FCDC4DDA75E}" destId="{B17AF9D9-9C69-4226-875D-E2FEB64272AF}" srcOrd="1" destOrd="0" presId="urn:microsoft.com/office/officeart/2005/8/layout/cycle2"/>
    <dgm:cxn modelId="{FB6576C5-6EDA-4674-90D2-0EC4DE9CD46E}" type="presOf" srcId="{0D9AED04-20B5-4851-89B8-C318AF118A4E}" destId="{8481D966-9881-4F01-8BD1-9D76E8D82373}" srcOrd="0" destOrd="0" presId="urn:microsoft.com/office/officeart/2005/8/layout/cycle2"/>
    <dgm:cxn modelId="{67895F1D-E31F-4B2F-BCF1-C409FA9B2043}" type="presOf" srcId="{1A6F245D-1107-427F-9926-A6FA34FCC324}" destId="{922E324F-302F-45CB-B6DA-E450420560FA}" srcOrd="0" destOrd="0" presId="urn:microsoft.com/office/officeart/2005/8/layout/cycle2"/>
    <dgm:cxn modelId="{A746AF98-7BBC-4C8E-81FF-26D8BA55095A}" type="presOf" srcId="{083E1F65-837C-44C4-8058-ABE2C06855FC}" destId="{E2033DBA-5954-4BB2-BA66-A26017961610}" srcOrd="0" destOrd="0" presId="urn:microsoft.com/office/officeart/2005/8/layout/cycle2"/>
    <dgm:cxn modelId="{7318A0C0-8006-4C91-882B-98A332B1302C}" type="presOf" srcId="{1A6F245D-1107-427F-9926-A6FA34FCC324}" destId="{2EAAAB63-6224-42A4-A481-42CFCF804E12}" srcOrd="1" destOrd="0" presId="urn:microsoft.com/office/officeart/2005/8/layout/cycle2"/>
    <dgm:cxn modelId="{EB167224-A2B8-42B3-B50D-AFEAEB9218A4}" type="presOf" srcId="{ECB1E138-17E5-48F8-B514-F0BB6A3552B6}" destId="{29EA78FC-849E-4375-894E-23D652498899}" srcOrd="0" destOrd="0" presId="urn:microsoft.com/office/officeart/2005/8/layout/cycle2"/>
    <dgm:cxn modelId="{B9203BB0-F937-4714-BCF0-5B4ED370B7FB}" type="presOf" srcId="{3396C73B-1E3A-4326-ADF0-58D9AAC672C8}" destId="{C62B6CF9-9A91-4C46-8D0C-CF4BAE632691}" srcOrd="0" destOrd="0" presId="urn:microsoft.com/office/officeart/2005/8/layout/cycle2"/>
    <dgm:cxn modelId="{FD427F76-159C-4349-96BD-0E519FEA0E5E}" type="presOf" srcId="{ECB1E138-17E5-48F8-B514-F0BB6A3552B6}" destId="{C626E637-4E2C-476F-AD1F-637D57E8F374}" srcOrd="1" destOrd="0" presId="urn:microsoft.com/office/officeart/2005/8/layout/cycle2"/>
    <dgm:cxn modelId="{E3A56291-CCB3-4D86-A94F-0D555C848AE7}" type="presOf" srcId="{BFB16A2A-2CAE-421E-A756-67FE74AF481F}" destId="{F62E08D3-E1E9-49D9-97EB-5FA7E65AEA52}" srcOrd="0" destOrd="0" presId="urn:microsoft.com/office/officeart/2005/8/layout/cycle2"/>
    <dgm:cxn modelId="{192F83F2-8950-4CBD-87E9-86DDEDD83149}" type="presParOf" srcId="{B58F5D7D-9551-47E9-88A6-F2F57F5123F0}" destId="{F62E08D3-E1E9-49D9-97EB-5FA7E65AEA52}" srcOrd="0" destOrd="0" presId="urn:microsoft.com/office/officeart/2005/8/layout/cycle2"/>
    <dgm:cxn modelId="{F31387F6-BBB4-4982-B228-9CD28676A6B8}" type="presParOf" srcId="{B58F5D7D-9551-47E9-88A6-F2F57F5123F0}" destId="{2C48EA6D-7DE2-45D4-A51B-DB9DF679648E}" srcOrd="1" destOrd="0" presId="urn:microsoft.com/office/officeart/2005/8/layout/cycle2"/>
    <dgm:cxn modelId="{F76A1766-699C-44E2-8649-30CF87D6A978}" type="presParOf" srcId="{2C48EA6D-7DE2-45D4-A51B-DB9DF679648E}" destId="{B17AF9D9-9C69-4226-875D-E2FEB64272AF}" srcOrd="0" destOrd="0" presId="urn:microsoft.com/office/officeart/2005/8/layout/cycle2"/>
    <dgm:cxn modelId="{54543AF4-3E52-4996-85E8-C4067281D961}" type="presParOf" srcId="{B58F5D7D-9551-47E9-88A6-F2F57F5123F0}" destId="{8481D966-9881-4F01-8BD1-9D76E8D82373}" srcOrd="2" destOrd="0" presId="urn:microsoft.com/office/officeart/2005/8/layout/cycle2"/>
    <dgm:cxn modelId="{124C83FC-CF7A-4DD6-8445-FE58DEAF6439}" type="presParOf" srcId="{B58F5D7D-9551-47E9-88A6-F2F57F5123F0}" destId="{922E324F-302F-45CB-B6DA-E450420560FA}" srcOrd="3" destOrd="0" presId="urn:microsoft.com/office/officeart/2005/8/layout/cycle2"/>
    <dgm:cxn modelId="{1076E35D-694F-45B0-B8F5-B32E1F845835}" type="presParOf" srcId="{922E324F-302F-45CB-B6DA-E450420560FA}" destId="{2EAAAB63-6224-42A4-A481-42CFCF804E12}" srcOrd="0" destOrd="0" presId="urn:microsoft.com/office/officeart/2005/8/layout/cycle2"/>
    <dgm:cxn modelId="{BC20BD27-1E87-4E93-8FDA-2AD9B7A8CD1A}" type="presParOf" srcId="{B58F5D7D-9551-47E9-88A6-F2F57F5123F0}" destId="{D46EABC3-2F24-445B-875C-B9F83FE50E83}" srcOrd="4" destOrd="0" presId="urn:microsoft.com/office/officeart/2005/8/layout/cycle2"/>
    <dgm:cxn modelId="{EDD44B5D-F9CE-46AF-8E89-54219B0E61CB}" type="presParOf" srcId="{B58F5D7D-9551-47E9-88A6-F2F57F5123F0}" destId="{29EA78FC-849E-4375-894E-23D652498899}" srcOrd="5" destOrd="0" presId="urn:microsoft.com/office/officeart/2005/8/layout/cycle2"/>
    <dgm:cxn modelId="{067F97CC-688F-4887-9CC8-81C69F455446}" type="presParOf" srcId="{29EA78FC-849E-4375-894E-23D652498899}" destId="{C626E637-4E2C-476F-AD1F-637D57E8F374}" srcOrd="0" destOrd="0" presId="urn:microsoft.com/office/officeart/2005/8/layout/cycle2"/>
    <dgm:cxn modelId="{044BFB76-D41F-40D1-96F0-8565E3788DB5}" type="presParOf" srcId="{B58F5D7D-9551-47E9-88A6-F2F57F5123F0}" destId="{F14F14DD-84F0-43BD-BAED-0062184B2981}" srcOrd="6" destOrd="0" presId="urn:microsoft.com/office/officeart/2005/8/layout/cycle2"/>
    <dgm:cxn modelId="{4D9AB0CE-F51C-4618-9B34-A4346B72BA11}" type="presParOf" srcId="{B58F5D7D-9551-47E9-88A6-F2F57F5123F0}" destId="{C62B6CF9-9A91-4C46-8D0C-CF4BAE632691}" srcOrd="7" destOrd="0" presId="urn:microsoft.com/office/officeart/2005/8/layout/cycle2"/>
    <dgm:cxn modelId="{78E82678-55EF-41E6-B303-0FBA3BC6D69B}" type="presParOf" srcId="{C62B6CF9-9A91-4C46-8D0C-CF4BAE632691}" destId="{02F75E48-1096-4CF1-B351-5E637D5713ED}" srcOrd="0" destOrd="0" presId="urn:microsoft.com/office/officeart/2005/8/layout/cycle2"/>
    <dgm:cxn modelId="{B5284E11-92D0-425A-9704-585DB297FA8C}" type="presParOf" srcId="{B58F5D7D-9551-47E9-88A6-F2F57F5123F0}" destId="{E2033DBA-5954-4BB2-BA66-A26017961610}" srcOrd="8" destOrd="0" presId="urn:microsoft.com/office/officeart/2005/8/layout/cycle2"/>
    <dgm:cxn modelId="{4FAD4771-3265-41BE-AF51-7A3337ADCA46}" type="presParOf" srcId="{B58F5D7D-9551-47E9-88A6-F2F57F5123F0}" destId="{FE8F3251-62EB-44EA-935F-14A5125B5C87}" srcOrd="9" destOrd="0" presId="urn:microsoft.com/office/officeart/2005/8/layout/cycle2"/>
    <dgm:cxn modelId="{55A75FED-EBC6-426F-9EA5-E3B02C723BD9}" type="presParOf" srcId="{FE8F3251-62EB-44EA-935F-14A5125B5C87}" destId="{75F11F59-6303-4BA3-83B2-DFFED8B67D51}" srcOrd="0" destOrd="0" presId="urn:microsoft.com/office/officeart/2005/8/layout/cycle2"/>
    <dgm:cxn modelId="{8FF0AEBD-01F5-4E5F-A079-01CB5E01EB94}" type="presParOf" srcId="{B58F5D7D-9551-47E9-88A6-F2F57F5123F0}" destId="{A6AF8B00-5571-45E6-8B4E-C8EAE0DFCC33}" srcOrd="10" destOrd="0" presId="urn:microsoft.com/office/officeart/2005/8/layout/cycle2"/>
    <dgm:cxn modelId="{12772DA4-4B54-4CB2-9E72-724E661D3CC1}" type="presParOf" srcId="{B58F5D7D-9551-47E9-88A6-F2F57F5123F0}" destId="{0E48DDC2-CA0A-4022-99B4-A68EF9CDCEAF}" srcOrd="11" destOrd="0" presId="urn:microsoft.com/office/officeart/2005/8/layout/cycle2"/>
    <dgm:cxn modelId="{260004F5-38FF-4673-932F-F032644F84FB}" type="presParOf" srcId="{0E48DDC2-CA0A-4022-99B4-A68EF9CDCEAF}" destId="{E0C7FA4B-2D02-40F9-9243-82A74282C90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2E08D3-E1E9-49D9-97EB-5FA7E65AEA52}">
      <dsp:nvSpPr>
        <dsp:cNvPr id="0" name=""/>
        <dsp:cNvSpPr/>
      </dsp:nvSpPr>
      <dsp:spPr>
        <a:xfrm>
          <a:off x="3400175" y="321186"/>
          <a:ext cx="1401097" cy="1401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уровень развития ребенка </a:t>
          </a:r>
          <a:endParaRPr lang="ru-RU" sz="1200" kern="1200" dirty="0"/>
        </a:p>
      </dsp:txBody>
      <dsp:txXfrm>
        <a:off x="3605361" y="526372"/>
        <a:ext cx="990725" cy="990725"/>
      </dsp:txXfrm>
    </dsp:sp>
    <dsp:sp modelId="{2C48EA6D-7DE2-45D4-A51B-DB9DF679648E}">
      <dsp:nvSpPr>
        <dsp:cNvPr id="0" name=""/>
        <dsp:cNvSpPr/>
      </dsp:nvSpPr>
      <dsp:spPr>
        <a:xfrm rot="1385796">
          <a:off x="4829990" y="1149262"/>
          <a:ext cx="248344" cy="4728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4832976" y="1229223"/>
        <a:ext cx="173841" cy="283722"/>
      </dsp:txXfrm>
    </dsp:sp>
    <dsp:sp modelId="{8481D966-9881-4F01-8BD1-9D76E8D82373}">
      <dsp:nvSpPr>
        <dsp:cNvPr id="0" name=""/>
        <dsp:cNvSpPr/>
      </dsp:nvSpPr>
      <dsp:spPr>
        <a:xfrm>
          <a:off x="5119983" y="1054625"/>
          <a:ext cx="1401097" cy="1401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цели и пути к их достижению</a:t>
          </a:r>
          <a:endParaRPr lang="ru-RU" sz="1200" kern="1200" dirty="0"/>
        </a:p>
      </dsp:txBody>
      <dsp:txXfrm>
        <a:off x="5325169" y="1259811"/>
        <a:ext cx="990725" cy="990725"/>
      </dsp:txXfrm>
    </dsp:sp>
    <dsp:sp modelId="{922E324F-302F-45CB-B6DA-E450420560FA}">
      <dsp:nvSpPr>
        <dsp:cNvPr id="0" name=""/>
        <dsp:cNvSpPr/>
      </dsp:nvSpPr>
      <dsp:spPr>
        <a:xfrm rot="5400000">
          <a:off x="5633659" y="2561299"/>
          <a:ext cx="373744" cy="4728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5689721" y="2599812"/>
        <a:ext cx="261621" cy="283722"/>
      </dsp:txXfrm>
    </dsp:sp>
    <dsp:sp modelId="{D46EABC3-2F24-445B-875C-B9F83FE50E83}">
      <dsp:nvSpPr>
        <dsp:cNvPr id="0" name=""/>
        <dsp:cNvSpPr/>
      </dsp:nvSpPr>
      <dsp:spPr>
        <a:xfrm>
          <a:off x="5119983" y="3160901"/>
          <a:ext cx="1401097" cy="1401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роль родителей</a:t>
          </a:r>
          <a:endParaRPr lang="ru-RU" sz="1200" kern="1200" dirty="0"/>
        </a:p>
      </dsp:txBody>
      <dsp:txXfrm>
        <a:off x="5325169" y="3366087"/>
        <a:ext cx="990725" cy="990725"/>
      </dsp:txXfrm>
    </dsp:sp>
    <dsp:sp modelId="{29EA78FC-849E-4375-894E-23D652498899}">
      <dsp:nvSpPr>
        <dsp:cNvPr id="0" name=""/>
        <dsp:cNvSpPr/>
      </dsp:nvSpPr>
      <dsp:spPr>
        <a:xfrm rot="9000000">
          <a:off x="4730776" y="4146294"/>
          <a:ext cx="373744" cy="4728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10800000">
        <a:off x="4835388" y="4212837"/>
        <a:ext cx="261621" cy="283722"/>
      </dsp:txXfrm>
    </dsp:sp>
    <dsp:sp modelId="{F14F14DD-84F0-43BD-BAED-0062184B2981}">
      <dsp:nvSpPr>
        <dsp:cNvPr id="0" name=""/>
        <dsp:cNvSpPr/>
      </dsp:nvSpPr>
      <dsp:spPr>
        <a:xfrm>
          <a:off x="3295895" y="4214038"/>
          <a:ext cx="1401097" cy="1401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план</a:t>
          </a:r>
          <a:endParaRPr lang="ru-RU" sz="1200" kern="1200" dirty="0"/>
        </a:p>
      </dsp:txBody>
      <dsp:txXfrm>
        <a:off x="3501081" y="4419224"/>
        <a:ext cx="990725" cy="990725"/>
      </dsp:txXfrm>
    </dsp:sp>
    <dsp:sp modelId="{C62B6CF9-9A91-4C46-8D0C-CF4BAE632691}">
      <dsp:nvSpPr>
        <dsp:cNvPr id="0" name=""/>
        <dsp:cNvSpPr/>
      </dsp:nvSpPr>
      <dsp:spPr>
        <a:xfrm rot="12600000">
          <a:off x="2906688" y="4156872"/>
          <a:ext cx="373744" cy="4728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10800000">
        <a:off x="3011300" y="4279477"/>
        <a:ext cx="261621" cy="283722"/>
      </dsp:txXfrm>
    </dsp:sp>
    <dsp:sp modelId="{E2033DBA-5954-4BB2-BA66-A26017961610}">
      <dsp:nvSpPr>
        <dsp:cNvPr id="0" name=""/>
        <dsp:cNvSpPr/>
      </dsp:nvSpPr>
      <dsp:spPr>
        <a:xfrm>
          <a:off x="1471807" y="3160901"/>
          <a:ext cx="1401097" cy="1401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содержание</a:t>
          </a:r>
          <a:endParaRPr lang="ru-RU" sz="1200" kern="1200" dirty="0"/>
        </a:p>
      </dsp:txBody>
      <dsp:txXfrm>
        <a:off x="1676993" y="3366087"/>
        <a:ext cx="990725" cy="990725"/>
      </dsp:txXfrm>
    </dsp:sp>
    <dsp:sp modelId="{FE8F3251-62EB-44EA-935F-14A5125B5C87}">
      <dsp:nvSpPr>
        <dsp:cNvPr id="0" name=""/>
        <dsp:cNvSpPr/>
      </dsp:nvSpPr>
      <dsp:spPr>
        <a:xfrm rot="16200000">
          <a:off x="1985483" y="2582454"/>
          <a:ext cx="373744" cy="4728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2041545" y="2733090"/>
        <a:ext cx="261621" cy="283722"/>
      </dsp:txXfrm>
    </dsp:sp>
    <dsp:sp modelId="{A6AF8B00-5571-45E6-8B4E-C8EAE0DFCC33}">
      <dsp:nvSpPr>
        <dsp:cNvPr id="0" name=""/>
        <dsp:cNvSpPr/>
      </dsp:nvSpPr>
      <dsp:spPr>
        <a:xfrm>
          <a:off x="1471807" y="1054625"/>
          <a:ext cx="1401097" cy="1401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оценка</a:t>
          </a:r>
          <a:endParaRPr lang="ru-RU" sz="1200" kern="1200" dirty="0"/>
        </a:p>
      </dsp:txBody>
      <dsp:txXfrm>
        <a:off x="1676993" y="1259811"/>
        <a:ext cx="990725" cy="990725"/>
      </dsp:txXfrm>
    </dsp:sp>
    <dsp:sp modelId="{0E48DDC2-CA0A-4022-99B4-A68EF9CDCEAF}">
      <dsp:nvSpPr>
        <dsp:cNvPr id="0" name=""/>
        <dsp:cNvSpPr/>
      </dsp:nvSpPr>
      <dsp:spPr>
        <a:xfrm rot="20350565">
          <a:off x="2951817" y="1155549"/>
          <a:ext cx="350881" cy="4728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2955255" y="1268834"/>
        <a:ext cx="245617" cy="2837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uchi.ru/" TargetMode="External"/><Relationship Id="rId7" Type="http://schemas.openxmlformats.org/officeDocument/2006/relationships/image" Target="../media/image16.png"/><Relationship Id="rId2" Type="http://schemas.openxmlformats.org/officeDocument/2006/relationships/hyperlink" Target="https://metaschool.ru/internet-olympiada.php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iqsha.ru/uprazhneniya/nachalnaja-shkola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stei.ru/" TargetMode="External"/><Relationship Id="rId13" Type="http://schemas.openxmlformats.org/officeDocument/2006/relationships/hyperlink" Target="http://www.math-prosto.ru/" TargetMode="External"/><Relationship Id="rId18" Type="http://schemas.openxmlformats.org/officeDocument/2006/relationships/hyperlink" Target="http://www.orgchem.ru/" TargetMode="External"/><Relationship Id="rId26" Type="http://schemas.openxmlformats.org/officeDocument/2006/relationships/hyperlink" Target="http://www.uchi.ru/" TargetMode="External"/><Relationship Id="rId3" Type="http://schemas.openxmlformats.org/officeDocument/2006/relationships/hyperlink" Target="http://www.stellarium.org/" TargetMode="External"/><Relationship Id="rId21" Type="http://schemas.openxmlformats.org/officeDocument/2006/relationships/hyperlink" Target="http://www.nsportal.ru/" TargetMode="External"/><Relationship Id="rId34" Type="http://schemas.openxmlformats.org/officeDocument/2006/relationships/hyperlink" Target="http://www.native-english.ru/" TargetMode="External"/><Relationship Id="rId7" Type="http://schemas.openxmlformats.org/officeDocument/2006/relationships/hyperlink" Target="http://www.lingualeo.com/" TargetMode="External"/><Relationship Id="rId12" Type="http://schemas.openxmlformats.org/officeDocument/2006/relationships/hyperlink" Target="http://www.litra.ru/" TargetMode="External"/><Relationship Id="rId17" Type="http://schemas.openxmlformats.org/officeDocument/2006/relationships/hyperlink" Target="http://www.chem.msu.su/rus/elibrary/" TargetMode="External"/><Relationship Id="rId25" Type="http://schemas.openxmlformats.org/officeDocument/2006/relationships/hyperlink" Target="http://www.bibliotekar.ru/" TargetMode="External"/><Relationship Id="rId33" Type="http://schemas.openxmlformats.org/officeDocument/2006/relationships/hyperlink" Target="http://www.metaschool.ru/" TargetMode="External"/><Relationship Id="rId2" Type="http://schemas.openxmlformats.org/officeDocument/2006/relationships/hyperlink" Target="http://www.interneturok.ru/" TargetMode="External"/><Relationship Id="rId16" Type="http://schemas.openxmlformats.org/officeDocument/2006/relationships/hyperlink" Target="http://www.nuclphys.sinp.msu.ru/" TargetMode="External"/><Relationship Id="rId20" Type="http://schemas.openxmlformats.org/officeDocument/2006/relationships/hyperlink" Target="http://www.zooclub.ru/" TargetMode="External"/><Relationship Id="rId29" Type="http://schemas.openxmlformats.org/officeDocument/2006/relationships/hyperlink" Target="http://www.kvantik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riefly.ru/" TargetMode="External"/><Relationship Id="rId11" Type="http://schemas.openxmlformats.org/officeDocument/2006/relationships/hyperlink" Target="http://www.learnenglishkids.britishcouncil.org/" TargetMode="External"/><Relationship Id="rId24" Type="http://schemas.openxmlformats.org/officeDocument/2006/relationships/hyperlink" Target="http://www.dic.academic.ru/" TargetMode="External"/><Relationship Id="rId32" Type="http://schemas.openxmlformats.org/officeDocument/2006/relationships/hyperlink" Target="http://www.foxford.ru/" TargetMode="External"/><Relationship Id="rId5" Type="http://schemas.openxmlformats.org/officeDocument/2006/relationships/hyperlink" Target="http://www.study.ru/" TargetMode="External"/><Relationship Id="rId15" Type="http://schemas.openxmlformats.org/officeDocument/2006/relationships/hyperlink" Target="http://www.fizika.ru/" TargetMode="External"/><Relationship Id="rId23" Type="http://schemas.openxmlformats.org/officeDocument/2006/relationships/hyperlink" Target="http://www.krugosvet.ru/" TargetMode="External"/><Relationship Id="rId28" Type="http://schemas.openxmlformats.org/officeDocument/2006/relationships/hyperlink" Target="http://www.nachalka.info/" TargetMode="External"/><Relationship Id="rId36" Type="http://schemas.openxmlformats.org/officeDocument/2006/relationships/hyperlink" Target="http://www.translate.ru/" TargetMode="External"/><Relationship Id="rId10" Type="http://schemas.openxmlformats.org/officeDocument/2006/relationships/hyperlink" Target="http://nashol.com/" TargetMode="External"/><Relationship Id="rId19" Type="http://schemas.openxmlformats.org/officeDocument/2006/relationships/hyperlink" Target="http://www.ebio.ru/" TargetMode="External"/><Relationship Id="rId31" Type="http://schemas.openxmlformats.org/officeDocument/2006/relationships/hyperlink" Target="http://www.getaclass.ru/" TargetMode="External"/><Relationship Id="rId4" Type="http://schemas.openxmlformats.org/officeDocument/2006/relationships/hyperlink" Target="http://www.slovo.ws/" TargetMode="External"/><Relationship Id="rId9" Type="http://schemas.openxmlformats.org/officeDocument/2006/relationships/hyperlink" Target="http://www.gramota.ru/" TargetMode="External"/><Relationship Id="rId14" Type="http://schemas.openxmlformats.org/officeDocument/2006/relationships/hyperlink" Target="http://www.loviotvet.ru/" TargetMode="External"/><Relationship Id="rId22" Type="http://schemas.openxmlformats.org/officeDocument/2006/relationships/hyperlink" Target="http://www.do.gendocs.ru/" TargetMode="External"/><Relationship Id="rId27" Type="http://schemas.openxmlformats.org/officeDocument/2006/relationships/hyperlink" Target="http://www.reshi-pishi.ru/" TargetMode="External"/><Relationship Id="rId30" Type="http://schemas.openxmlformats.org/officeDocument/2006/relationships/hyperlink" Target="http://www.childrenscience.ru/" TargetMode="External"/><Relationship Id="rId35" Type="http://schemas.openxmlformats.org/officeDocument/2006/relationships/hyperlink" Target="http://www.math24.biz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900igr.net/datai/okruzhajuschij-mir/Raznoobrazie-mira-rastenij/0011-021-JAblon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54" y="44624"/>
            <a:ext cx="9162354" cy="6841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91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650514"/>
              </p:ext>
            </p:extLst>
          </p:nvPr>
        </p:nvGraphicFramePr>
        <p:xfrm>
          <a:off x="467544" y="1393416"/>
          <a:ext cx="8280920" cy="45558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160805"/>
                <a:gridCol w="6120115"/>
              </a:tblGrid>
              <a:tr h="306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Компоненты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Содержание компонентов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Целевой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Постановка целей, определение задач образовательной работы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130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Содержательный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Отбор содержания программного материала на основе образовательной программы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58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Технологический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Определение используемых педагогических технологий, методов, методик, систем обучения и воспитания с учетом индивидуальных особенностей ребенка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130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Диагностический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Определение системы диагностического сопровождения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10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Результативный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Формулируются ожидаемые результаты, сроки их достижения и критерии оценки эффективности реализуемых мероприятий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7504" y="593196"/>
            <a:ext cx="896271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Структура индивидуального образовательного маршрута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17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620688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/>
                </a:solidFill>
              </a:rPr>
              <a:t>Этапы разработки индивидуального </a:t>
            </a:r>
            <a:r>
              <a:rPr lang="ru-RU" sz="2400" b="1" dirty="0" smtClean="0">
                <a:solidFill>
                  <a:schemeClr val="accent3"/>
                </a:solidFill>
              </a:rPr>
              <a:t>маршрута</a:t>
            </a:r>
            <a:endParaRPr lang="ru-RU" sz="2400" dirty="0">
              <a:solidFill>
                <a:schemeClr val="accent3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952505918"/>
              </p:ext>
            </p:extLst>
          </p:nvPr>
        </p:nvGraphicFramePr>
        <p:xfrm>
          <a:off x="467544" y="908720"/>
          <a:ext cx="799288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779912" y="3229825"/>
            <a:ext cx="12939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ИМ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636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0066" t="47383" r="29843" b="15703"/>
          <a:stretch/>
        </p:blipFill>
        <p:spPr bwMode="auto">
          <a:xfrm>
            <a:off x="251520" y="1052736"/>
            <a:ext cx="8712967" cy="360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862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Методический маршрут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применять </a:t>
            </a:r>
            <a:endParaRPr lang="ru-RU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интернет-сервисы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 подготовки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младших лицеистов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 предметным олимпиадам?»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267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620688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b="1" dirty="0"/>
              <a:t>Цель маршрута</a:t>
            </a:r>
            <a:r>
              <a:rPr lang="ru-RU" sz="2400" dirty="0">
                <a:solidFill>
                  <a:srgbClr val="00B050"/>
                </a:solidFill>
              </a:rPr>
              <a:t>: повысить </a:t>
            </a:r>
            <a:r>
              <a:rPr lang="ru-RU" sz="2400" dirty="0" smtClean="0">
                <a:solidFill>
                  <a:srgbClr val="00B050"/>
                </a:solidFill>
              </a:rPr>
              <a:t>уровень предметной подготовки обучающихся к олимпиадам при использовании специальных  </a:t>
            </a:r>
            <a:r>
              <a:rPr lang="ru-RU" sz="2400" dirty="0">
                <a:solidFill>
                  <a:srgbClr val="00B050"/>
                </a:solidFill>
              </a:rPr>
              <a:t>интернет-сервисов, чтобы эффективно организовать </a:t>
            </a:r>
            <a:r>
              <a:rPr lang="ru-RU" sz="2400" dirty="0" smtClean="0">
                <a:solidFill>
                  <a:srgbClr val="00B050"/>
                </a:solidFill>
              </a:rPr>
              <a:t>этап подготовки.</a:t>
            </a:r>
          </a:p>
          <a:p>
            <a:pPr algn="just" fontAlgn="base"/>
            <a:endParaRPr lang="ru-RU" sz="2400" dirty="0">
              <a:solidFill>
                <a:srgbClr val="00B050"/>
              </a:solidFill>
            </a:endParaRPr>
          </a:p>
          <a:p>
            <a:pPr fontAlgn="base"/>
            <a:r>
              <a:rPr lang="ru-RU" sz="2400" b="1" dirty="0"/>
              <a:t>Задачи:</a:t>
            </a:r>
          </a:p>
          <a:p>
            <a:pPr marL="285750" indent="-285750" algn="just" fontAlgn="base">
              <a:buFont typeface="Arial" pitchFamily="34" charset="0"/>
              <a:buChar char="•"/>
            </a:pPr>
            <a:r>
              <a:rPr lang="ru-RU" sz="2400" dirty="0">
                <a:solidFill>
                  <a:srgbClr val="0070C0"/>
                </a:solidFill>
              </a:rPr>
              <a:t>познакомить участников маршрута с </a:t>
            </a:r>
            <a:r>
              <a:rPr lang="ru-RU" sz="2400" dirty="0" smtClean="0">
                <a:solidFill>
                  <a:srgbClr val="0070C0"/>
                </a:solidFill>
              </a:rPr>
              <a:t>сервисами </a:t>
            </a:r>
            <a:r>
              <a:rPr lang="ru-RU" sz="2400" dirty="0">
                <a:solidFill>
                  <a:srgbClr val="0070C0"/>
                </a:solidFill>
              </a:rPr>
              <a:t>сети интернет, их функциями и возможностями для </a:t>
            </a:r>
            <a:r>
              <a:rPr lang="ru-RU" sz="2400" dirty="0" smtClean="0">
                <a:solidFill>
                  <a:srgbClr val="0070C0"/>
                </a:solidFill>
              </a:rPr>
              <a:t>подготовки обучающихся к предметным олимпиадам;</a:t>
            </a:r>
            <a:endParaRPr lang="ru-RU" sz="2400" dirty="0">
              <a:solidFill>
                <a:srgbClr val="0070C0"/>
              </a:solidFill>
            </a:endParaRPr>
          </a:p>
          <a:p>
            <a:pPr marL="285750" indent="-285750" algn="just" fontAlgn="base">
              <a:buFont typeface="Arial" pitchFamily="34" charset="0"/>
              <a:buChar char="•"/>
            </a:pPr>
            <a:r>
              <a:rPr lang="ru-RU" sz="2400" dirty="0">
                <a:solidFill>
                  <a:srgbClr val="0070C0"/>
                </a:solidFill>
              </a:rPr>
              <a:t>определить варианты применения интернет-сервисов </a:t>
            </a:r>
            <a:r>
              <a:rPr lang="ru-RU" sz="2400" dirty="0" smtClean="0">
                <a:solidFill>
                  <a:srgbClr val="0070C0"/>
                </a:solidFill>
              </a:rPr>
              <a:t>для разных групп детей;</a:t>
            </a:r>
            <a:endParaRPr lang="ru-RU" sz="2400" dirty="0">
              <a:solidFill>
                <a:srgbClr val="0070C0"/>
              </a:solidFill>
            </a:endParaRPr>
          </a:p>
          <a:p>
            <a:pPr marL="285750" indent="-285750" algn="just" fontAlgn="base">
              <a:buFont typeface="Arial" pitchFamily="34" charset="0"/>
              <a:buChar char="•"/>
            </a:pPr>
            <a:r>
              <a:rPr lang="ru-RU" sz="2400" dirty="0">
                <a:solidFill>
                  <a:srgbClr val="0070C0"/>
                </a:solidFill>
              </a:rPr>
              <a:t>выполнить практические </a:t>
            </a:r>
            <a:r>
              <a:rPr lang="ru-RU" sz="2400" dirty="0" smtClean="0">
                <a:solidFill>
                  <a:srgbClr val="0070C0"/>
                </a:solidFill>
              </a:rPr>
              <a:t>задания.</a:t>
            </a:r>
          </a:p>
          <a:p>
            <a:pPr algn="just" fontAlgn="base"/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39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3978" y="620688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endParaRPr lang="ru-RU" sz="2400" b="1" dirty="0" smtClean="0"/>
          </a:p>
          <a:p>
            <a:pPr algn="just" fontAlgn="base"/>
            <a:r>
              <a:rPr lang="ru-RU" sz="2400" b="1" dirty="0" smtClean="0"/>
              <a:t>Целевая </a:t>
            </a:r>
            <a:r>
              <a:rPr lang="ru-RU" sz="2400" b="1" dirty="0"/>
              <a:t>аудитория</a:t>
            </a:r>
            <a:r>
              <a:rPr lang="ru-RU" sz="2400" dirty="0"/>
              <a:t>: </a:t>
            </a:r>
          </a:p>
          <a:p>
            <a:pPr algn="just" fontAlgn="base"/>
            <a:r>
              <a:rPr lang="ru-RU" sz="2400" dirty="0">
                <a:solidFill>
                  <a:schemeClr val="accent6"/>
                </a:solidFill>
              </a:rPr>
              <a:t>педагогические работники, которые готовят  учеников к предметным олимпиадам, младшие школьники.</a:t>
            </a:r>
          </a:p>
          <a:p>
            <a:pPr fontAlgn="base"/>
            <a:endParaRPr lang="ru-RU" sz="2400" b="1" dirty="0" smtClean="0"/>
          </a:p>
          <a:p>
            <a:pPr fontAlgn="base"/>
            <a:endParaRPr lang="ru-RU" sz="2400" b="1" dirty="0"/>
          </a:p>
          <a:p>
            <a:pPr fontAlgn="base"/>
            <a:endParaRPr lang="ru-RU" sz="2400" b="1" dirty="0" smtClean="0"/>
          </a:p>
          <a:p>
            <a:pPr fontAlgn="base"/>
            <a:r>
              <a:rPr lang="ru-RU" sz="2400" b="1" dirty="0" smtClean="0"/>
              <a:t>Компетенции </a:t>
            </a:r>
            <a:r>
              <a:rPr lang="ru-RU" sz="2400" b="1" dirty="0"/>
              <a:t>и планируемые </a:t>
            </a:r>
            <a:r>
              <a:rPr lang="ru-RU" sz="2400" b="1" dirty="0" smtClean="0"/>
              <a:t>результаты:</a:t>
            </a:r>
            <a:endParaRPr lang="ru-RU" sz="2400" b="1" dirty="0"/>
          </a:p>
          <a:p>
            <a:pPr algn="just" fontAlgn="base"/>
            <a:r>
              <a:rPr lang="ru-RU" sz="2400" dirty="0" smtClean="0">
                <a:solidFill>
                  <a:srgbClr val="C00000"/>
                </a:solidFill>
              </a:rPr>
              <a:t>чтобы </a:t>
            </a:r>
            <a:r>
              <a:rPr lang="ru-RU" sz="2400" dirty="0">
                <a:solidFill>
                  <a:srgbClr val="C00000"/>
                </a:solidFill>
              </a:rPr>
              <a:t>пройти методический маршрут, педагог должен уметь работать с компьютерной техникой, пользоваться редакторами текста и презентаций, свободно ориентироваться в </a:t>
            </a:r>
            <a:r>
              <a:rPr lang="ru-RU" sz="2400" dirty="0" smtClean="0">
                <a:solidFill>
                  <a:srgbClr val="C00000"/>
                </a:solidFill>
              </a:rPr>
              <a:t>интернете, помогать ученикам продвигаться по маршруту.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2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260648"/>
            <a:ext cx="6678488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70C0"/>
                </a:solidFill>
                <a:hlinkClick r:id="rId2"/>
              </a:rPr>
              <a:t>https://</a:t>
            </a:r>
            <a:r>
              <a:rPr lang="ru-RU" sz="2000" b="1" u="sng" dirty="0" smtClean="0">
                <a:solidFill>
                  <a:srgbClr val="0070C0"/>
                </a:solidFill>
                <a:hlinkClick r:id="rId2"/>
              </a:rPr>
              <a:t>metaschool.ru/internet-olympiada.php</a:t>
            </a:r>
            <a:endParaRPr lang="ru-RU" sz="2000" b="1" u="sng" dirty="0" smtClean="0">
              <a:solidFill>
                <a:srgbClr val="0070C0"/>
              </a:solidFill>
            </a:endParaRPr>
          </a:p>
          <a:p>
            <a:endParaRPr lang="ru-RU" b="1" u="sng" dirty="0"/>
          </a:p>
          <a:p>
            <a:endParaRPr lang="ru-RU" b="1" u="sng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b="1" u="sng" dirty="0" smtClean="0">
              <a:hlinkClick r:id="rId3"/>
            </a:endParaRPr>
          </a:p>
          <a:p>
            <a:r>
              <a:rPr lang="ru-RU" sz="2000" b="1" u="sng" dirty="0" smtClean="0">
                <a:hlinkClick r:id="rId3"/>
              </a:rPr>
              <a:t>https</a:t>
            </a:r>
            <a:r>
              <a:rPr lang="ru-RU" sz="2000" b="1" u="sng" dirty="0">
                <a:hlinkClick r:id="rId3"/>
              </a:rPr>
              <a:t>://uchi.ru</a:t>
            </a:r>
            <a:r>
              <a:rPr lang="ru-RU" sz="2000" b="1" u="sng" dirty="0" smtClean="0">
                <a:hlinkClick r:id="rId3"/>
              </a:rPr>
              <a:t>/</a:t>
            </a:r>
            <a:endParaRPr lang="ru-RU" sz="2000" b="1" u="sng" dirty="0" smtClean="0"/>
          </a:p>
          <a:p>
            <a:endParaRPr lang="ru-RU" b="1" u="sng" dirty="0"/>
          </a:p>
          <a:p>
            <a:endParaRPr lang="ru-RU" b="1" u="sng" dirty="0" smtClean="0"/>
          </a:p>
          <a:p>
            <a:endParaRPr lang="ru-RU" b="1" u="sng" dirty="0"/>
          </a:p>
          <a:p>
            <a:endParaRPr lang="ru-RU" b="1" u="sng" dirty="0" smtClean="0"/>
          </a:p>
          <a:p>
            <a:endParaRPr lang="ru-RU" b="1" u="sng" dirty="0" smtClean="0">
              <a:hlinkClick r:id="rId4"/>
            </a:endParaRPr>
          </a:p>
          <a:p>
            <a:endParaRPr lang="ru-RU" b="1" u="sng" dirty="0">
              <a:hlinkClick r:id="rId4"/>
            </a:endParaRPr>
          </a:p>
          <a:p>
            <a:r>
              <a:rPr lang="ru-RU" sz="2000" b="1" u="sng" dirty="0" smtClean="0">
                <a:hlinkClick r:id="rId4"/>
              </a:rPr>
              <a:t>https</a:t>
            </a:r>
            <a:r>
              <a:rPr lang="ru-RU" sz="2000" b="1" u="sng" dirty="0">
                <a:hlinkClick r:id="rId4"/>
              </a:rPr>
              <a:t>://iqsha.ru/uprazhneniya</a:t>
            </a:r>
            <a:r>
              <a:rPr lang="ru-RU" sz="2000" b="1" u="sng" dirty="0" smtClean="0">
                <a:hlinkClick r:id="rId4"/>
              </a:rPr>
              <a:t>/</a:t>
            </a:r>
          </a:p>
          <a:p>
            <a:r>
              <a:rPr lang="ru-RU" sz="2000" b="1" u="sng" dirty="0" smtClean="0">
                <a:hlinkClick r:id="rId4"/>
              </a:rPr>
              <a:t>nachalnaja-shkola/</a:t>
            </a:r>
            <a:endParaRPr lang="ru-RU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7" t="7891" r="16245" b="55624"/>
          <a:stretch/>
        </p:blipFill>
        <p:spPr bwMode="auto">
          <a:xfrm>
            <a:off x="611558" y="548680"/>
            <a:ext cx="5339607" cy="1584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3" t="8386" r="24264" b="31901"/>
          <a:stretch/>
        </p:blipFill>
        <p:spPr bwMode="auto">
          <a:xfrm>
            <a:off x="2825552" y="1915321"/>
            <a:ext cx="4464496" cy="2780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3" t="8426" r="25005" b="26303"/>
          <a:stretch/>
        </p:blipFill>
        <p:spPr bwMode="auto">
          <a:xfrm>
            <a:off x="4918910" y="3884392"/>
            <a:ext cx="4202723" cy="2973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925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td2.mycdn.me/image?id=851174479005&amp;t=20&amp;plc=WEB&amp;tkn=*DH58hfeZew2Nl_DmBmXp5-IF2a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25062" cy="51150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79712" y="2996952"/>
            <a:ext cx="4896544" cy="15841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п</a:t>
            </a:r>
            <a:r>
              <a:rPr lang="ru-RU" sz="2800" dirty="0" smtClean="0"/>
              <a:t>одготовка к предметным олимпиадам станет настоящим маршрутом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7116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16632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1. </a:t>
            </a:r>
            <a:r>
              <a:rPr lang="ru-RU" dirty="0">
                <a:hlinkClick r:id="rId2"/>
              </a:rPr>
              <a:t>interneturok.ru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. </a:t>
            </a:r>
            <a:r>
              <a:rPr lang="ru-RU" dirty="0">
                <a:hlinkClick r:id="rId3"/>
              </a:rPr>
              <a:t>stellarium.org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/>
              <a:t>3. </a:t>
            </a:r>
            <a:r>
              <a:rPr lang="ru-RU" dirty="0">
                <a:hlinkClick r:id="rId4"/>
              </a:rPr>
              <a:t>slovo.ws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/>
              <a:t>. </a:t>
            </a:r>
            <a:r>
              <a:rPr lang="ru-RU" dirty="0">
                <a:hlinkClick r:id="rId5"/>
              </a:rPr>
              <a:t>study.ru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5</a:t>
            </a:r>
            <a:r>
              <a:rPr lang="ru-RU" dirty="0"/>
              <a:t>. </a:t>
            </a:r>
            <a:r>
              <a:rPr lang="ru-RU" dirty="0">
                <a:hlinkClick r:id="rId6"/>
              </a:rPr>
              <a:t>briefly.ru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6</a:t>
            </a:r>
            <a:r>
              <a:rPr lang="ru-RU" dirty="0"/>
              <a:t>. </a:t>
            </a:r>
            <a:r>
              <a:rPr lang="ru-RU" dirty="0">
                <a:hlinkClick r:id="rId7"/>
              </a:rPr>
              <a:t>lingualeo.com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7</a:t>
            </a:r>
            <a:r>
              <a:rPr lang="ru-RU" dirty="0"/>
              <a:t>. </a:t>
            </a:r>
            <a:r>
              <a:rPr lang="ru-RU" dirty="0">
                <a:hlinkClick r:id="rId8"/>
              </a:rPr>
              <a:t>gostei.ru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/>
              <a:t>8. </a:t>
            </a:r>
            <a:r>
              <a:rPr lang="ru-RU" dirty="0">
                <a:hlinkClick r:id="rId9"/>
              </a:rPr>
              <a:t>gramota.ru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9</a:t>
            </a:r>
            <a:r>
              <a:rPr lang="ru-RU" dirty="0"/>
              <a:t>. </a:t>
            </a:r>
            <a:r>
              <a:rPr lang="ru-RU" dirty="0">
                <a:hlinkClick r:id="rId10"/>
              </a:rPr>
              <a:t>nashol.com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/>
              <a:t>10. </a:t>
            </a:r>
            <a:r>
              <a:rPr lang="ru-RU" dirty="0">
                <a:hlinkClick r:id="rId11"/>
              </a:rPr>
              <a:t>learnenglishkids.britishcouncil.org</a:t>
            </a:r>
            <a:r>
              <a:rPr lang="ru-RU" dirty="0"/>
              <a:t> </a:t>
            </a:r>
            <a:r>
              <a:rPr lang="ru-RU" dirty="0" smtClean="0"/>
              <a:t>11</a:t>
            </a:r>
            <a:r>
              <a:rPr lang="ru-RU" dirty="0"/>
              <a:t>. </a:t>
            </a:r>
            <a:r>
              <a:rPr lang="ru-RU" dirty="0">
                <a:hlinkClick r:id="rId12"/>
              </a:rPr>
              <a:t>litra.ru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12</a:t>
            </a:r>
            <a:r>
              <a:rPr lang="ru-RU" dirty="0"/>
              <a:t>. </a:t>
            </a:r>
            <a:r>
              <a:rPr lang="ru-RU" dirty="0">
                <a:hlinkClick r:id="rId13"/>
              </a:rPr>
              <a:t>math-prosto.ru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13</a:t>
            </a:r>
            <a:r>
              <a:rPr lang="ru-RU" dirty="0"/>
              <a:t>. </a:t>
            </a:r>
            <a:r>
              <a:rPr lang="ru-RU" dirty="0">
                <a:hlinkClick r:id="rId14"/>
              </a:rPr>
              <a:t>loviotvet.ru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14</a:t>
            </a:r>
            <a:r>
              <a:rPr lang="ru-RU" dirty="0"/>
              <a:t>. </a:t>
            </a:r>
            <a:r>
              <a:rPr lang="ru-RU" dirty="0">
                <a:hlinkClick r:id="rId15"/>
              </a:rPr>
              <a:t>fizika.ru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15</a:t>
            </a:r>
            <a:r>
              <a:rPr lang="ru-RU" dirty="0"/>
              <a:t>. </a:t>
            </a:r>
            <a:r>
              <a:rPr lang="ru-RU" dirty="0" smtClean="0">
                <a:hlinkClick r:id="rId16"/>
              </a:rPr>
              <a:t>nuclphys.sinp.msu.ru</a:t>
            </a:r>
            <a:endParaRPr lang="ru-RU" dirty="0"/>
          </a:p>
          <a:p>
            <a:r>
              <a:rPr lang="ru-RU" dirty="0" smtClean="0"/>
              <a:t>16</a:t>
            </a:r>
            <a:r>
              <a:rPr lang="ru-RU" dirty="0"/>
              <a:t>. </a:t>
            </a:r>
            <a:r>
              <a:rPr lang="ru-RU" dirty="0">
                <a:hlinkClick r:id="rId17"/>
              </a:rPr>
              <a:t>chem.msu.su/</a:t>
            </a:r>
            <a:r>
              <a:rPr lang="ru-RU" dirty="0" err="1">
                <a:hlinkClick r:id="rId17"/>
              </a:rPr>
              <a:t>rus</a:t>
            </a:r>
            <a:r>
              <a:rPr lang="ru-RU" dirty="0">
                <a:hlinkClick r:id="rId17"/>
              </a:rPr>
              <a:t>/</a:t>
            </a:r>
            <a:r>
              <a:rPr lang="ru-RU" dirty="0" err="1">
                <a:hlinkClick r:id="rId17"/>
              </a:rPr>
              <a:t>elibrary</a:t>
            </a:r>
            <a:r>
              <a:rPr lang="ru-RU" dirty="0">
                <a:hlinkClick r:id="rId17"/>
              </a:rPr>
              <a:t>/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17</a:t>
            </a:r>
            <a:r>
              <a:rPr lang="ru-RU" dirty="0"/>
              <a:t>. </a:t>
            </a:r>
            <a:r>
              <a:rPr lang="ru-RU" dirty="0">
                <a:hlinkClick r:id="rId18"/>
              </a:rPr>
              <a:t>orgchem.ru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18</a:t>
            </a:r>
            <a:r>
              <a:rPr lang="ru-RU" dirty="0"/>
              <a:t>. </a:t>
            </a:r>
            <a:r>
              <a:rPr lang="ru-RU" dirty="0">
                <a:hlinkClick r:id="rId19"/>
              </a:rPr>
              <a:t>ebio.ru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19</a:t>
            </a:r>
            <a:r>
              <a:rPr lang="ru-RU" dirty="0"/>
              <a:t>. </a:t>
            </a:r>
            <a:r>
              <a:rPr lang="ru-RU" dirty="0">
                <a:hlinkClick r:id="rId20"/>
              </a:rPr>
              <a:t>zooclub.ru</a:t>
            </a:r>
            <a:r>
              <a:rPr lang="ru-RU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20.</a:t>
            </a:r>
            <a:r>
              <a:rPr lang="ru-RU" dirty="0">
                <a:hlinkClick r:id="rId21"/>
              </a:rPr>
              <a:t>nsportal.ru</a:t>
            </a:r>
            <a:r>
              <a:rPr lang="ru-RU" dirty="0"/>
              <a:t> </a:t>
            </a: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188640"/>
            <a:ext cx="3744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21. </a:t>
            </a:r>
            <a:r>
              <a:rPr lang="ru-RU" dirty="0">
                <a:solidFill>
                  <a:prstClr val="black"/>
                </a:solidFill>
                <a:hlinkClick r:id="rId22"/>
              </a:rPr>
              <a:t>do.gendocs.ru</a:t>
            </a:r>
            <a:r>
              <a:rPr lang="ru-RU" dirty="0">
                <a:solidFill>
                  <a:prstClr val="black"/>
                </a:solidFill>
              </a:rPr>
              <a:t> 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22. </a:t>
            </a:r>
            <a:r>
              <a:rPr lang="ru-RU" dirty="0">
                <a:solidFill>
                  <a:prstClr val="black"/>
                </a:solidFill>
                <a:hlinkClick r:id="rId23"/>
              </a:rPr>
              <a:t>krugosvet.ru</a:t>
            </a:r>
            <a:r>
              <a:rPr lang="ru-RU" dirty="0">
                <a:solidFill>
                  <a:prstClr val="black"/>
                </a:solidFill>
              </a:rPr>
              <a:t> 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23. </a:t>
            </a:r>
            <a:r>
              <a:rPr lang="ru-RU" dirty="0">
                <a:solidFill>
                  <a:prstClr val="black"/>
                </a:solidFill>
                <a:hlinkClick r:id="rId24"/>
              </a:rPr>
              <a:t>dic.academic.ru</a:t>
            </a:r>
            <a:r>
              <a:rPr lang="ru-RU" dirty="0">
                <a:solidFill>
                  <a:prstClr val="black"/>
                </a:solidFill>
              </a:rPr>
              <a:t> 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24. </a:t>
            </a:r>
            <a:r>
              <a:rPr lang="ru-RU" dirty="0">
                <a:solidFill>
                  <a:prstClr val="black"/>
                </a:solidFill>
                <a:hlinkClick r:id="rId25"/>
              </a:rPr>
              <a:t>bibliotekar.ru</a:t>
            </a:r>
            <a:r>
              <a:rPr lang="ru-RU" dirty="0">
                <a:solidFill>
                  <a:prstClr val="black"/>
                </a:solidFill>
              </a:rPr>
              <a:t> 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25. </a:t>
            </a:r>
            <a:r>
              <a:rPr lang="ru-RU" dirty="0">
                <a:solidFill>
                  <a:prstClr val="black"/>
                </a:solidFill>
                <a:hlinkClick r:id="rId26"/>
              </a:rPr>
              <a:t>uchi.ru</a:t>
            </a:r>
            <a:r>
              <a:rPr lang="ru-RU" dirty="0">
                <a:solidFill>
                  <a:prstClr val="black"/>
                </a:solidFill>
              </a:rPr>
              <a:t> 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26. </a:t>
            </a:r>
            <a:r>
              <a:rPr lang="ru-RU" dirty="0">
                <a:solidFill>
                  <a:prstClr val="black"/>
                </a:solidFill>
                <a:hlinkClick r:id="rId27"/>
              </a:rPr>
              <a:t>reshi-pishi.ru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27548" y="1844824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27. </a:t>
            </a:r>
            <a:r>
              <a:rPr lang="ru-RU" dirty="0">
                <a:hlinkClick r:id="rId28"/>
              </a:rPr>
              <a:t>nachalka.info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28</a:t>
            </a:r>
            <a:r>
              <a:rPr lang="ru-RU" dirty="0"/>
              <a:t>. </a:t>
            </a:r>
            <a:r>
              <a:rPr lang="ru-RU" dirty="0">
                <a:hlinkClick r:id="rId29"/>
              </a:rPr>
              <a:t>kvantik.com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29</a:t>
            </a:r>
            <a:r>
              <a:rPr lang="ru-RU" dirty="0"/>
              <a:t>. </a:t>
            </a:r>
            <a:r>
              <a:rPr lang="ru-RU" dirty="0">
                <a:hlinkClick r:id="rId30"/>
              </a:rPr>
              <a:t>childrenscience.ru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30</a:t>
            </a:r>
            <a:r>
              <a:rPr lang="ru-RU" dirty="0"/>
              <a:t>. </a:t>
            </a:r>
            <a:r>
              <a:rPr lang="ru-RU" dirty="0">
                <a:hlinkClick r:id="rId31"/>
              </a:rPr>
              <a:t>getaclass.ru</a:t>
            </a:r>
            <a:r>
              <a:rPr lang="ru-RU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31. </a:t>
            </a:r>
            <a:r>
              <a:rPr lang="ru-RU" dirty="0">
                <a:hlinkClick r:id="rId32"/>
              </a:rPr>
              <a:t>foxford.ru</a:t>
            </a:r>
            <a:r>
              <a:rPr lang="ru-RU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32. </a:t>
            </a:r>
            <a:r>
              <a:rPr lang="ru-RU" dirty="0">
                <a:hlinkClick r:id="rId33"/>
              </a:rPr>
              <a:t>metaschool.ru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33</a:t>
            </a:r>
            <a:r>
              <a:rPr lang="ru-RU" dirty="0"/>
              <a:t>. </a:t>
            </a:r>
            <a:r>
              <a:rPr lang="ru-RU" dirty="0">
                <a:hlinkClick r:id="rId34"/>
              </a:rPr>
              <a:t>native-english.ru</a:t>
            </a:r>
            <a:r>
              <a:rPr lang="ru-RU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34. </a:t>
            </a:r>
            <a:r>
              <a:rPr lang="ru-RU" dirty="0">
                <a:hlinkClick r:id="rId35"/>
              </a:rPr>
              <a:t>math24.biz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35</a:t>
            </a:r>
            <a:r>
              <a:rPr lang="ru-RU" dirty="0"/>
              <a:t>. </a:t>
            </a:r>
            <a:r>
              <a:rPr lang="ru-RU" dirty="0">
                <a:hlinkClick r:id="rId36"/>
              </a:rPr>
              <a:t>translate.ru</a:t>
            </a:r>
            <a:r>
              <a:rPr lang="ru-RU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9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31" t="23946" r="29648" b="42703"/>
          <a:stretch>
            <a:fillRect/>
          </a:stretch>
        </p:blipFill>
        <p:spPr bwMode="auto">
          <a:xfrm>
            <a:off x="0" y="457199"/>
            <a:ext cx="8681498" cy="421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Рисунок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31" t="73831" r="29648" b="11346"/>
          <a:stretch>
            <a:fillRect/>
          </a:stretch>
        </p:blipFill>
        <p:spPr bwMode="auto">
          <a:xfrm>
            <a:off x="35058" y="4638675"/>
            <a:ext cx="868149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2611834" y="478444"/>
            <a:ext cx="216024" cy="221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6386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39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indiahotelsroom.com/admin/images/gallery/Krishna%20Orchard%20Resort%20Mukteshwar%20,%20Mukteshwar%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1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767006"/>
            <a:ext cx="84969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Оцените, пожалуйста, каждый из перечисленных аспектов мастер – класса, проводимого в рамках обобщения опыта работы.</a:t>
            </a:r>
          </a:p>
          <a:p>
            <a:pPr lvl="0" algn="just"/>
            <a:r>
              <a:rPr lang="ru-RU" dirty="0"/>
              <a:t>Актуальность темы для вашей организации</a:t>
            </a:r>
            <a:endParaRPr lang="ru-RU" dirty="0"/>
          </a:p>
          <a:p>
            <a:pPr algn="just"/>
            <a:r>
              <a:rPr lang="ru-RU" b="1" dirty="0"/>
              <a:t>Оценка</a:t>
            </a:r>
            <a:r>
              <a:rPr lang="ru-RU" dirty="0"/>
              <a:t> (5- отлично, 4 – хорошо, 3- удовлетворительно, 2- неудовлетворительно, 1- очень плохо)</a:t>
            </a:r>
          </a:p>
          <a:p>
            <a:pPr algn="just"/>
            <a:r>
              <a:rPr lang="ru-RU" dirty="0"/>
              <a:t>Комментарий ________________________________­­­_________________</a:t>
            </a:r>
          </a:p>
          <a:p>
            <a:pPr lvl="0" algn="just"/>
            <a:r>
              <a:rPr lang="ru-RU" dirty="0"/>
              <a:t>Полезность и применимость полученной информации для Вашей дальнейшей деятельности</a:t>
            </a:r>
            <a:endParaRPr lang="ru-RU" dirty="0"/>
          </a:p>
          <a:p>
            <a:pPr algn="just"/>
            <a:r>
              <a:rPr lang="ru-RU" b="1" dirty="0"/>
              <a:t>Оценка</a:t>
            </a:r>
            <a:r>
              <a:rPr lang="ru-RU" dirty="0"/>
              <a:t> (5- отлично, 4 – хорошо, 3- удовлетворительно, 2- неудовлетворительно, 1- очень плохо)</a:t>
            </a:r>
          </a:p>
          <a:p>
            <a:pPr algn="just"/>
            <a:r>
              <a:rPr lang="ru-RU" dirty="0"/>
              <a:t>Комментарий  ____________________________________________________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72297" y="548680"/>
            <a:ext cx="29113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АНКЕТА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662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fs00.infourok.ru/images/doc/141/164152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644"/>
            <a:ext cx="918051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96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get-marketpic/241976/market_jRLk7EsLW9soxTJAkeggiA/900x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2" t="18865" r="48665" b="51336"/>
          <a:stretch/>
        </p:blipFill>
        <p:spPr bwMode="auto">
          <a:xfrm>
            <a:off x="7452320" y="2420888"/>
            <a:ext cx="1237004" cy="1572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383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yagodka.club/wp-content/uploads/2017/09/urozhay-na-molodoy-yablone-ima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" y="0"/>
            <a:ext cx="9172240" cy="684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91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astroguide.ru/files/article/24117/main-image/shutterstock_478296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7264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4808" t="29932" r="61699" b="20753"/>
          <a:stretch/>
        </p:blipFill>
        <p:spPr bwMode="auto">
          <a:xfrm>
            <a:off x="107504" y="1081092"/>
            <a:ext cx="4069656" cy="33560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9156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NTV\Desktop\Распечатать на А4 3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" y="0"/>
            <a:ext cx="91412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67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99992"/>
            <a:ext cx="4572000" cy="52014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 smtClean="0"/>
              <a:t>- ум                                                   </a:t>
            </a:r>
            <a:endParaRPr lang="ru-RU" sz="2800" dirty="0"/>
          </a:p>
          <a:p>
            <a:pPr lvl="0"/>
            <a:r>
              <a:rPr lang="ru-RU" sz="2800" dirty="0"/>
              <a:t>- грамотность</a:t>
            </a:r>
          </a:p>
          <a:p>
            <a:pPr lvl="0"/>
            <a:r>
              <a:rPr lang="ru-RU" sz="2800" dirty="0"/>
              <a:t>- сообразительность</a:t>
            </a:r>
          </a:p>
          <a:p>
            <a:pPr lvl="0"/>
            <a:r>
              <a:rPr lang="ru-RU" sz="2800" dirty="0"/>
              <a:t>- знания</a:t>
            </a:r>
          </a:p>
          <a:p>
            <a:pPr lvl="0"/>
            <a:r>
              <a:rPr lang="ru-RU" sz="2800" dirty="0"/>
              <a:t>- способности</a:t>
            </a:r>
          </a:p>
          <a:p>
            <a:pPr lvl="0"/>
            <a:r>
              <a:rPr lang="ru-RU" sz="2800" dirty="0"/>
              <a:t>- кругозор</a:t>
            </a:r>
          </a:p>
          <a:p>
            <a:pPr lvl="0"/>
            <a:r>
              <a:rPr lang="ru-RU" sz="2800" dirty="0"/>
              <a:t>- продуктивность</a:t>
            </a:r>
          </a:p>
          <a:p>
            <a:pPr lvl="0"/>
            <a:r>
              <a:rPr lang="ru-RU" sz="2800" dirty="0"/>
              <a:t>- заинтересованность</a:t>
            </a:r>
          </a:p>
          <a:p>
            <a:pPr lvl="0"/>
            <a:r>
              <a:rPr lang="ru-RU" sz="2800" dirty="0"/>
              <a:t>- общительность</a:t>
            </a:r>
          </a:p>
          <a:p>
            <a:pPr lvl="0"/>
            <a:r>
              <a:rPr lang="ru-RU" sz="2800" dirty="0" smtClean="0">
                <a:solidFill>
                  <a:prstClr val="black"/>
                </a:solidFill>
              </a:rPr>
              <a:t>- </a:t>
            </a:r>
            <a:r>
              <a:rPr lang="ru-RU" sz="2800" dirty="0">
                <a:solidFill>
                  <a:prstClr val="black"/>
                </a:solidFill>
              </a:rPr>
              <a:t>гибкость</a:t>
            </a:r>
          </a:p>
          <a:p>
            <a:pPr lvl="0"/>
            <a:r>
              <a:rPr lang="ru-RU" sz="2800" dirty="0">
                <a:solidFill>
                  <a:prstClr val="black"/>
                </a:solidFill>
              </a:rPr>
              <a:t>- сотрудничество</a:t>
            </a:r>
          </a:p>
          <a:p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499992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</a:rPr>
              <a:t>- </a:t>
            </a:r>
            <a:r>
              <a:rPr lang="ru-RU" sz="2800" dirty="0">
                <a:solidFill>
                  <a:prstClr val="black"/>
                </a:solidFill>
              </a:rPr>
              <a:t>быстрота</a:t>
            </a:r>
          </a:p>
          <a:p>
            <a:pPr lvl="0"/>
            <a:r>
              <a:rPr lang="ru-RU" sz="2800" dirty="0">
                <a:solidFill>
                  <a:prstClr val="black"/>
                </a:solidFill>
              </a:rPr>
              <a:t>- выносливость</a:t>
            </a:r>
          </a:p>
          <a:p>
            <a:pPr lvl="0"/>
            <a:r>
              <a:rPr lang="ru-RU" sz="2800" dirty="0">
                <a:solidFill>
                  <a:prstClr val="black"/>
                </a:solidFill>
              </a:rPr>
              <a:t>- энергичность         </a:t>
            </a:r>
          </a:p>
          <a:p>
            <a:pPr lvl="0"/>
            <a:r>
              <a:rPr lang="ru-RU" sz="2800" dirty="0">
                <a:solidFill>
                  <a:prstClr val="black"/>
                </a:solidFill>
              </a:rPr>
              <a:t>- креативность</a:t>
            </a:r>
          </a:p>
          <a:p>
            <a:pPr lvl="0"/>
            <a:r>
              <a:rPr lang="ru-RU" sz="2800" dirty="0">
                <a:solidFill>
                  <a:prstClr val="black"/>
                </a:solidFill>
              </a:rPr>
              <a:t>- независимость</a:t>
            </a:r>
          </a:p>
          <a:p>
            <a:pPr lvl="0"/>
            <a:r>
              <a:rPr lang="ru-RU" sz="2800" dirty="0">
                <a:solidFill>
                  <a:prstClr val="black"/>
                </a:solidFill>
              </a:rPr>
              <a:t>- оригинальность</a:t>
            </a:r>
          </a:p>
          <a:p>
            <a:pPr lvl="0"/>
            <a:r>
              <a:rPr lang="ru-RU" sz="2800" dirty="0">
                <a:solidFill>
                  <a:prstClr val="black"/>
                </a:solidFill>
              </a:rPr>
              <a:t>- инициатива</a:t>
            </a:r>
          </a:p>
          <a:p>
            <a:pPr lvl="0"/>
            <a:r>
              <a:rPr lang="ru-RU" sz="2800" dirty="0">
                <a:solidFill>
                  <a:prstClr val="black"/>
                </a:solidFill>
              </a:rPr>
              <a:t>- самооценка</a:t>
            </a:r>
          </a:p>
          <a:p>
            <a:pPr lvl="0"/>
            <a:r>
              <a:rPr lang="ru-RU" sz="2800" dirty="0">
                <a:solidFill>
                  <a:prstClr val="black"/>
                </a:solidFill>
              </a:rPr>
              <a:t>- самостоятельность</a:t>
            </a:r>
          </a:p>
          <a:p>
            <a:pPr lvl="0"/>
            <a:r>
              <a:rPr lang="ru-RU" sz="2800" dirty="0">
                <a:solidFill>
                  <a:prstClr val="black"/>
                </a:solidFill>
              </a:rPr>
              <a:t>-критичность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81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pravostok.ru/upload/information_system_1/2/0/9/item_20918/small_information_items_209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544" y="3833664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pravostok.ru/upload/information_system_1/2/0/9/item_20918/small_information_items_209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7704" y="1916832"/>
            <a:ext cx="15231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25%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AutoShape 4" descr="https://otveklik.com/uploads/posts/2013-10/cooking-recipes_kak-sdelat-chtoby-porezannoe-yabloko-ne-temnelo_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otveklik.com/uploads/posts/2013-10/cooking-recipes_kak-sdelat-chtoby-porezannoe-yabloko-ne-temnelo_1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otveklik.com/uploads/posts/2013-10/cooking-recipes_kak-sdelat-chtoby-porezannoe-yabloko-ne-temnelo_1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6" name="Picture 10" descr="https://im0-tub-ru.yandex.net/i?id=b372b2a11735deccbd196284d492a6c9-l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5" t="39650" r="11761" b="6606"/>
          <a:stretch/>
        </p:blipFill>
        <p:spPr bwMode="auto">
          <a:xfrm>
            <a:off x="3325429" y="2686955"/>
            <a:ext cx="3031162" cy="229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032448" y="3140968"/>
            <a:ext cx="15231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50%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55768" y="5561856"/>
            <a:ext cx="15231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25%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880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8333" t="22235" r="27725" b="15338"/>
          <a:stretch/>
        </p:blipFill>
        <p:spPr bwMode="auto">
          <a:xfrm>
            <a:off x="179512" y="0"/>
            <a:ext cx="8784976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476672"/>
            <a:ext cx="8208912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chemeClr val="accent3"/>
                </a:solidFill>
                <a:effectLst/>
                <a:ea typeface="Calibri"/>
                <a:cs typeface="Times New Roman"/>
              </a:rPr>
              <a:t>Индивидуальный образовательный маршрут</a:t>
            </a:r>
            <a:endParaRPr lang="ru-RU" dirty="0">
              <a:solidFill>
                <a:schemeClr val="accent3"/>
              </a:solidFill>
              <a:effectLst/>
              <a:ea typeface="Calibri"/>
              <a:cs typeface="Times New Roman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076056" y="4581128"/>
            <a:ext cx="3672408" cy="1066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ffectLst/>
                <a:ea typeface="Calibri"/>
                <a:cs typeface="Times New Roman"/>
              </a:rPr>
              <a:t>Индивидуальные маршруты</a:t>
            </a:r>
            <a:endParaRPr lang="ru-RU" sz="1600" dirty="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6528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160</TotalTime>
  <Words>295</Words>
  <Application>Microsoft Office PowerPoint</Application>
  <PresentationFormat>Экран (4:3)</PresentationFormat>
  <Paragraphs>126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NTV</dc:creator>
  <cp:lastModifiedBy>NTV</cp:lastModifiedBy>
  <cp:revision>19</cp:revision>
  <dcterms:created xsi:type="dcterms:W3CDTF">2017-10-18T16:14:33Z</dcterms:created>
  <dcterms:modified xsi:type="dcterms:W3CDTF">2017-10-18T19:05:22Z</dcterms:modified>
</cp:coreProperties>
</file>