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58" r:id="rId6"/>
    <p:sldId id="265" r:id="rId7"/>
    <p:sldId id="261" r:id="rId8"/>
    <p:sldId id="266" r:id="rId9"/>
    <p:sldId id="259" r:id="rId10"/>
    <p:sldId id="269" r:id="rId11"/>
    <p:sldId id="268" r:id="rId12"/>
    <p:sldId id="267" r:id="rId13"/>
    <p:sldId id="257" r:id="rId14"/>
    <p:sldId id="271" r:id="rId15"/>
    <p:sldId id="272" r:id="rId16"/>
    <p:sldId id="273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581128"/>
            <a:ext cx="8458200" cy="122237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Изучаем Обычаи </a:t>
            </a:r>
            <a:r>
              <a:rPr lang="ru-RU" sz="2800" dirty="0" smtClean="0">
                <a:solidFill>
                  <a:srgbClr val="C00000"/>
                </a:solidFill>
              </a:rPr>
              <a:t>и традиции Масленицы  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занятие </a:t>
            </a:r>
            <a:r>
              <a:rPr lang="ru-RU" sz="2800" dirty="0" smtClean="0">
                <a:solidFill>
                  <a:srgbClr val="C00000"/>
                </a:solidFill>
              </a:rPr>
              <a:t>по обучению грамоте дошкольников.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400800"/>
            <a:ext cx="8458200" cy="914400"/>
          </a:xfrm>
        </p:spPr>
        <p:txBody>
          <a:bodyPr/>
          <a:lstStyle/>
          <a:p>
            <a:r>
              <a:rPr lang="ru-RU" dirty="0" smtClean="0"/>
              <a:t>Подготовила: Зиновьева Ирина Ивановна, методист.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Зиновьевы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96752"/>
            <a:ext cx="3456384" cy="3456384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85800" y="260648"/>
            <a:ext cx="8458200" cy="9144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 «Центр детского творчества» г. Ноябрьск. ЯНАО.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Обычаи масленицы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    На Масленицу устраивались кулачные бои и соревнования по </a:t>
            </a:r>
            <a:r>
              <a:rPr lang="ru-RU" sz="2800" dirty="0" err="1" smtClean="0"/>
              <a:t>перетягиванию</a:t>
            </a:r>
            <a:r>
              <a:rPr lang="ru-RU" sz="2800" dirty="0" smtClean="0"/>
              <a:t> каната, перестрелка снежками. Взрослые и ребятня возводили снежные крепости.</a:t>
            </a:r>
          </a:p>
          <a:p>
            <a:pPr>
              <a:buNone/>
            </a:pPr>
            <a:r>
              <a:rPr lang="ru-RU" sz="2800" b="1" dirty="0" smtClean="0"/>
              <a:t>Игра в снежки:</a:t>
            </a:r>
          </a:p>
          <a:p>
            <a:pPr>
              <a:buNone/>
            </a:pPr>
            <a:r>
              <a:rPr lang="ru-RU" dirty="0" smtClean="0"/>
              <a:t>    Дети </a:t>
            </a:r>
            <a:r>
              <a:rPr lang="ru-RU" dirty="0" smtClean="0"/>
              <a:t>делятся на две команды. </a:t>
            </a:r>
            <a:r>
              <a:rPr lang="ru-RU" dirty="0" smtClean="0"/>
              <a:t>Каждому раздаются  </a:t>
            </a:r>
            <a:r>
              <a:rPr lang="ru-RU" dirty="0" smtClean="0"/>
              <a:t>ватные снежки. Задача играющих – попасть в игрока из команды соперника.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дохоров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8064" y="1844824"/>
            <a:ext cx="3843536" cy="4479776"/>
          </a:xfrm>
        </p:spPr>
        <p:txBody>
          <a:bodyPr/>
          <a:lstStyle/>
          <a:p>
            <a:pPr>
              <a:buNone/>
            </a:pPr>
            <a:r>
              <a:rPr lang="ru-RU" sz="2400" i="1" dirty="0" smtClean="0"/>
              <a:t>Нынче песни, пляски, шутки,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Бубенцы, гармошки, дудки.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Взялся за руки народ-</a:t>
            </a:r>
          </a:p>
          <a:p>
            <a:pPr>
              <a:buNone/>
            </a:pPr>
            <a:r>
              <a:rPr lang="ru-RU" sz="2400" i="1" dirty="0" smtClean="0"/>
              <a:t>Закружи нас, … .</a:t>
            </a:r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4098" name="Picture 2" descr="C:\Users\Зиновьевы\Desktop\хорово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4807444" cy="3370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47936" y="581364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4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Отгадай загадку. Из букв собери отгадку и запиши в клетках.</a:t>
            </a:r>
            <a:endParaRPr lang="ru-RU" sz="24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64086" y="5157192"/>
          <a:ext cx="34563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770"/>
                <a:gridCol w="493770"/>
                <a:gridCol w="493770"/>
                <a:gridCol w="493770"/>
                <a:gridCol w="493770"/>
                <a:gridCol w="493770"/>
                <a:gridCol w="49377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Обычаи масленицы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На Масленицу делали чучело из соломы – это символ праздника. На чучело надевали одежду, народ веселился вокруг, плясал.  затем чучело сжигали на костре, так люди провожали зиму, чтобы быстрее наступила весна.</a:t>
            </a:r>
          </a:p>
          <a:p>
            <a:pPr>
              <a:buNone/>
            </a:pPr>
            <a:r>
              <a:rPr lang="ru-RU" sz="2800" dirty="0" smtClean="0"/>
              <a:t>    Сжигая чучело, </a:t>
            </a:r>
            <a:r>
              <a:rPr lang="ru-RU" sz="2800" dirty="0" smtClean="0"/>
              <a:t>приговаривали (встаем в хоровод, берёмся за руки):</a:t>
            </a:r>
            <a:r>
              <a:rPr lang="ru-RU" sz="2800" dirty="0" smtClean="0"/>
              <a:t> </a:t>
            </a:r>
          </a:p>
          <a:p>
            <a:pPr>
              <a:buNone/>
            </a:pPr>
            <a:r>
              <a:rPr lang="ru-RU" sz="2800" b="1" i="1" dirty="0" smtClean="0"/>
              <a:t>«Гори, гори ясно! </a:t>
            </a:r>
          </a:p>
          <a:p>
            <a:pPr>
              <a:buNone/>
            </a:pPr>
            <a:r>
              <a:rPr lang="ru-RU" sz="2800" b="1" i="1" dirty="0" smtClean="0"/>
              <a:t>Чтобы не погасло!</a:t>
            </a:r>
          </a:p>
          <a:p>
            <a:pPr>
              <a:buNone/>
            </a:pPr>
            <a:r>
              <a:rPr lang="ru-RU" sz="2800" b="1" i="1" dirty="0" smtClean="0"/>
              <a:t>Чтоб </a:t>
            </a:r>
            <a:r>
              <a:rPr lang="ru-RU" sz="2800" b="1" i="1" dirty="0" smtClean="0"/>
              <a:t> </a:t>
            </a:r>
            <a:r>
              <a:rPr lang="ru-RU" sz="2800" b="1" i="1" dirty="0" smtClean="0"/>
              <a:t>холода - метели</a:t>
            </a:r>
          </a:p>
          <a:p>
            <a:pPr>
              <a:buNone/>
            </a:pPr>
            <a:r>
              <a:rPr lang="ru-RU" sz="2800" b="1" i="1" dirty="0" smtClean="0"/>
              <a:t>Разом улетели!»</a:t>
            </a:r>
            <a:endParaRPr lang="ru-RU" sz="28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УЧЕЧЛО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4740890" cy="3390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364088" y="1700808"/>
            <a:ext cx="3606552" cy="4309939"/>
          </a:xfrm>
        </p:spPr>
        <p:txBody>
          <a:bodyPr/>
          <a:lstStyle/>
          <a:p>
            <a:pPr>
              <a:buNone/>
            </a:pPr>
            <a:r>
              <a:rPr lang="ru-RU" sz="2400" i="1" dirty="0" smtClean="0"/>
              <a:t>Символ зимушки-зимы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Сжечь сегодня мы должны.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Догорай скорей дотла,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К нам тогда придет весна.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36096" y="5157192"/>
          <a:ext cx="331236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061"/>
                <a:gridCol w="552061"/>
                <a:gridCol w="552061"/>
                <a:gridCol w="552061"/>
                <a:gridCol w="552061"/>
                <a:gridCol w="552061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47936" y="581364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4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Отгадай загадку. Из букв собери отгадку и запиши в клетках.</a:t>
            </a:r>
            <a:endParaRPr lang="ru-RU" sz="24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Упражнения.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dirty="0" smtClean="0"/>
              <a:t>1. Вспомните уменьшительно-ласкательную форму  слов.  «Как можно ласково назвать:</a:t>
            </a:r>
          </a:p>
          <a:p>
            <a:pPr fontAlgn="base">
              <a:buNone/>
            </a:pPr>
            <a:r>
              <a:rPr lang="ru-RU" b="1" dirty="0" smtClean="0"/>
              <a:t>   блин — </a:t>
            </a:r>
            <a:r>
              <a:rPr lang="ru-RU" b="1" dirty="0" err="1" smtClean="0"/>
              <a:t>блин-чик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мас-ло</a:t>
            </a:r>
            <a:r>
              <a:rPr lang="ru-RU" b="1" dirty="0" smtClean="0"/>
              <a:t> — </a:t>
            </a:r>
            <a:r>
              <a:rPr lang="ru-RU" b="1" dirty="0" err="1" smtClean="0"/>
              <a:t>мас-ли-це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солн-це</a:t>
            </a:r>
            <a:r>
              <a:rPr lang="ru-RU" b="1" dirty="0" smtClean="0"/>
              <a:t> — </a:t>
            </a:r>
            <a:r>
              <a:rPr lang="ru-RU" b="1" dirty="0" err="1" smtClean="0"/>
              <a:t>сол-ныш-ко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зи-ма</a:t>
            </a:r>
            <a:r>
              <a:rPr lang="ru-RU" b="1" dirty="0" smtClean="0"/>
              <a:t> — </a:t>
            </a:r>
            <a:r>
              <a:rPr lang="ru-RU" b="1" dirty="0" err="1" smtClean="0"/>
              <a:t>зи-муш-ка</a:t>
            </a:r>
            <a:endParaRPr lang="ru-RU" b="1" dirty="0" smtClean="0"/>
          </a:p>
          <a:p>
            <a:pPr fontAlgn="base"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сан-ки</a:t>
            </a:r>
            <a:r>
              <a:rPr lang="ru-RU" b="1" dirty="0" smtClean="0"/>
              <a:t> – </a:t>
            </a:r>
            <a:r>
              <a:rPr lang="ru-RU" b="1" dirty="0" err="1" smtClean="0"/>
              <a:t>са-но-чки</a:t>
            </a:r>
            <a:endParaRPr lang="ru-RU" b="1" dirty="0" smtClean="0"/>
          </a:p>
          <a:p>
            <a:pPr fontAlgn="base">
              <a:buNone/>
            </a:pPr>
            <a:r>
              <a:rPr lang="ru-RU" dirty="0" smtClean="0"/>
              <a:t>2. Сколько слогов в  этих словах.</a:t>
            </a:r>
          </a:p>
          <a:p>
            <a:pPr fontAlgn="base">
              <a:buNone/>
            </a:pPr>
            <a:r>
              <a:rPr lang="ru-RU" dirty="0" smtClean="0"/>
              <a:t>3. Каким правилом мы руководствуемся? </a:t>
            </a:r>
          </a:p>
          <a:p>
            <a:pPr fontAlgn="base">
              <a:buNone/>
            </a:pPr>
            <a:r>
              <a:rPr lang="ru-RU" dirty="0" smtClean="0"/>
              <a:t>(Сколько в слове гласных- столько и слогов)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на листах развития.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Напечатай своё имя.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Назови и раскрась те буквы, которые  составляют твое имя. Раскрась Скомороха.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Соедини слоги, подобрав    половинки фигурок. Проведи линии.  Прочитай получившиеся слова.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Прочитай слова и подбери к каждому из них картинку, соедини линией картинку и слово. Рядом со словом напиши цифрой сколько в слове слогов. Раскрась картинки.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Прочитай слоги. Найди слоги ЛЕК,ЗОВ,РЕК,ПОЛ,ГАВ,ЛОР. Составь слова со слогами из таблицы.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Подведём 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Что нового узнали на занятии?</a:t>
            </a:r>
          </a:p>
          <a:p>
            <a:r>
              <a:rPr lang="ru-RU" dirty="0" smtClean="0"/>
              <a:t>Какие задания  были самыми интересными?</a:t>
            </a:r>
          </a:p>
          <a:p>
            <a:r>
              <a:rPr lang="ru-RU" dirty="0" smtClean="0"/>
              <a:t>Что  было  трудно?</a:t>
            </a:r>
          </a:p>
          <a:p>
            <a:r>
              <a:rPr lang="ru-RU" dirty="0" smtClean="0"/>
              <a:t>Какие обычаи праздника Масленица вы хотели бы соблюдать в повседневной жизни?</a:t>
            </a:r>
            <a:endParaRPr lang="ru-RU" dirty="0"/>
          </a:p>
        </p:txBody>
      </p:sp>
      <p:pic>
        <p:nvPicPr>
          <p:cNvPr id="1026" name="Picture 2" descr="C:\Users\Зиновьевы\Desktop\анимашка масленица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628800"/>
            <a:ext cx="434340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ресурсы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1484784"/>
            <a:ext cx="7200800" cy="439248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1.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https://yandex.ru/images/search</a:t>
            </a: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text</a:t>
            </a:r>
            <a:endParaRPr lang="ru-RU" sz="2400" i="1" dirty="0" smtClean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2.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https://melkie.net/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 https://lifeo.ru/kartinki-maslenicy-dlya-detej</a:t>
            </a:r>
            <a:endParaRPr lang="ru-RU" sz="2400" i="1" dirty="0" smtClean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4.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 https://irinazaytseva.ru/zagadki-pro-maslenicu.html</a:t>
            </a:r>
            <a:endParaRPr lang="ru-RU" sz="2400" i="1" dirty="0" smtClean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5.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 https://mamamozhetvse.ru/zagadki-pro-maslenicu-dlya-detej-44-luchshix.html</a:t>
            </a:r>
            <a:endParaRPr lang="ru-RU" sz="2400" i="1" dirty="0" smtClean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6.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 http://detskie-raskraski.ru</a:t>
            </a: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/</a:t>
            </a:r>
          </a:p>
          <a:p>
            <a:pPr marL="514350" indent="-514350">
              <a:buNone/>
            </a:pPr>
            <a:r>
              <a:rPr lang="ru-RU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7.</a:t>
            </a:r>
            <a:r>
              <a:rPr lang="en-US" sz="2400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https://yandex.ru/images/</a:t>
            </a:r>
            <a:endParaRPr lang="ru-RU" sz="2400" i="1" dirty="0" smtClean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занятия.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cs typeface="Aharoni" pitchFamily="2" charset="-79"/>
              </a:rPr>
              <a:t>Закрепить знание изученных  звуков и букв русского алфавита, отрабатывать навык деления слов на слоги, чтения слогов и слов  через знакомство детей с народными традициями и обычаями праздника «Масленица».</a:t>
            </a:r>
          </a:p>
          <a:p>
            <a:r>
              <a:rPr lang="ru-RU" sz="2800" b="1" i="1" dirty="0" smtClean="0"/>
              <a:t>Развивать познавательный интерес к культуре русского народа. Развивать память, внимание, связную речь, обогащать словарный запас.</a:t>
            </a:r>
          </a:p>
          <a:p>
            <a:r>
              <a:rPr lang="ru-RU" sz="2800" b="1" i="1" dirty="0" smtClean="0">
                <a:cs typeface="Aharoni" pitchFamily="2" charset="-79"/>
              </a:rPr>
              <a:t>Воспитывать бережное уважение к традициям народа , к народной культуре и </a:t>
            </a:r>
            <a:r>
              <a:rPr lang="ru-RU" sz="2800" b="1" i="1" dirty="0" smtClean="0"/>
              <a:t>желание применять их </a:t>
            </a:r>
            <a:r>
              <a:rPr lang="ru-RU" sz="2800" b="1" i="1" dirty="0" smtClean="0"/>
              <a:t>в повседневной </a:t>
            </a:r>
            <a:r>
              <a:rPr lang="ru-RU" sz="2800" b="1" i="1" dirty="0" smtClean="0"/>
              <a:t>жизни.</a:t>
            </a:r>
            <a:endParaRPr lang="ru-RU" sz="2800" b="1" i="1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Оборудование и материал к занятию.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ТСО: </a:t>
            </a:r>
            <a:r>
              <a:rPr lang="ru-RU" dirty="0" smtClean="0"/>
              <a:t>компьютер, проектор, экран.</a:t>
            </a:r>
          </a:p>
          <a:p>
            <a:pPr>
              <a:buNone/>
            </a:pPr>
            <a:r>
              <a:rPr lang="ru-RU" b="1" dirty="0" smtClean="0"/>
              <a:t>Материал к занятию: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Презентация к занятию.</a:t>
            </a:r>
          </a:p>
          <a:p>
            <a:r>
              <a:rPr lang="ru-RU" dirty="0" smtClean="0"/>
              <a:t>Репродукции картин известных русских художников, посвящённых Масленице. (Ю. Кустодиев , В. Суриков, К. Маковский, П. Грузинский, С. Кожин.)</a:t>
            </a:r>
          </a:p>
          <a:p>
            <a:r>
              <a:rPr lang="ru-RU" dirty="0" smtClean="0"/>
              <a:t>Ватные снежки.</a:t>
            </a:r>
          </a:p>
          <a:p>
            <a:r>
              <a:rPr lang="ru-RU" dirty="0" smtClean="0"/>
              <a:t>Листы развития для детей.</a:t>
            </a:r>
          </a:p>
          <a:p>
            <a:r>
              <a:rPr lang="ru-RU" dirty="0" smtClean="0"/>
              <a:t>Цветные карандаши.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 праздника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Масленица – один из самых любимых праздников нашего народа. Этот праздник много веков сохранял характер народного гулянья. Масленица празднуется в конце зимы и направлен на то, чтобы прогнать зиму и разбудить природу от зимнего сна. Встречали Масленицу с песнями, хороводами и играми на снежных горках.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АМЛСЕИЦАН</a:t>
            </a:r>
            <a:endParaRPr lang="ru-RU" dirty="0"/>
          </a:p>
        </p:txBody>
      </p:sp>
      <p:pic>
        <p:nvPicPr>
          <p:cNvPr id="2050" name="Picture 2" descr="C:\Users\Зиновьевы\Desktop\маслениц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4590389" cy="32178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105400" y="1484784"/>
            <a:ext cx="4038600" cy="4525963"/>
          </a:xfrm>
        </p:spPr>
        <p:txBody>
          <a:bodyPr/>
          <a:lstStyle/>
          <a:p>
            <a:r>
              <a:rPr lang="ru-RU" sz="2400" i="1" dirty="0" smtClean="0"/>
              <a:t>Его празднуют весной,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Этот праздник заводной,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Ярмарку все посещают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И блинами угощают</a:t>
            </a:r>
          </a:p>
          <a:p>
            <a:endParaRPr lang="ru-RU" sz="2400" i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57200" y="5517232"/>
            <a:ext cx="8686800" cy="841248"/>
          </a:xfrm>
          <a:prstGeom prst="rect">
            <a:avLst/>
          </a:prstGeom>
        </p:spPr>
        <p:txBody>
          <a:bodyPr vert="horz" anchor="ctr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Отгадай загадку. Из букв собери отгадку и запиши в клетках.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4048" y="3933056"/>
          <a:ext cx="388843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432048"/>
                <a:gridCol w="432048"/>
                <a:gridCol w="432048"/>
                <a:gridCol w="432048"/>
                <a:gridCol w="432048"/>
                <a:gridCol w="432048"/>
                <a:gridCol w="432048"/>
              </a:tblGrid>
              <a:tr h="1548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Обычаи масленицы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75515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 масленицу пекут блины. </a:t>
            </a:r>
          </a:p>
          <a:p>
            <a:r>
              <a:rPr lang="ru-RU" dirty="0" smtClean="0"/>
              <a:t>Блин - является символом солнца, такой же горячий, круглый и желтый. Люди старались задобрить солнышко, ведь от него зависел их будущий урожай. Блины пекли каждый день всю неделю. Считалось, чем больше будет приготовлено и съедено блинов, тем быстрее наступит весна. Съесть блин на Масленицу — значит, проглотить кусочек солнца, его тепла, нежности и щедрости.</a:t>
            </a:r>
          </a:p>
          <a:p>
            <a:r>
              <a:rPr lang="ru-RU" dirty="0" smtClean="0"/>
              <a:t>На Руси существовал такой обычай, первый блин всегда отдавали нищему. </a:t>
            </a:r>
          </a:p>
          <a:p>
            <a:r>
              <a:rPr lang="ru-RU" dirty="0" smtClean="0"/>
              <a:t>Блины ели со сметаной, яйцами, икрой, вареньем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либн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8064" y="1600200"/>
            <a:ext cx="3600400" cy="4724400"/>
          </a:xfrm>
        </p:spPr>
        <p:txBody>
          <a:bodyPr/>
          <a:lstStyle/>
          <a:p>
            <a:endParaRPr lang="ru-RU" sz="2400" i="1" dirty="0" smtClean="0"/>
          </a:p>
          <a:p>
            <a:pPr>
              <a:buNone/>
            </a:pPr>
            <a:r>
              <a:rPr lang="ru-RU" sz="2400" i="1" dirty="0" smtClean="0"/>
              <a:t>Круглый, теплый и румяный,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Очень вкусный со сметаной!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Угощаем всех гостей,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Всех друзей и всех детей!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</a:t>
            </a:r>
          </a:p>
          <a:p>
            <a:endParaRPr lang="ru-RU" dirty="0"/>
          </a:p>
        </p:txBody>
      </p:sp>
      <p:pic>
        <p:nvPicPr>
          <p:cNvPr id="5122" name="Picture 2" descr="C:\Users\Зиновьевы\Desktop\блин самовар.gif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4871984" cy="3589422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395536" y="566124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4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Отгадай загадку. Из букв собери отгадку и запиши в клетках.</a:t>
            </a:r>
            <a:endParaRPr lang="ru-RU" sz="24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20072" y="4581128"/>
          <a:ext cx="345638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864096"/>
                <a:gridCol w="864096"/>
                <a:gridCol w="864096"/>
              </a:tblGrid>
              <a:tr h="1497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Обычаи масленицы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03507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Молодежь и детвора в эту неделю каталась на лошадях, на санках с гор. Водили хороводы, пели песни. Читали такие </a:t>
            </a:r>
            <a:r>
              <a:rPr lang="ru-RU" dirty="0" err="1" smtClean="0"/>
              <a:t>заклички</a:t>
            </a:r>
            <a:r>
              <a:rPr lang="ru-RU" dirty="0" smtClean="0"/>
              <a:t>(произнесём хором):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Приди, Весна - Красна,</a:t>
            </a:r>
          </a:p>
          <a:p>
            <a:pPr>
              <a:buNone/>
            </a:pPr>
            <a:r>
              <a:rPr lang="ru-RU" b="1" i="1" dirty="0" smtClean="0"/>
              <a:t>Принеси нам тепла!</a:t>
            </a:r>
          </a:p>
          <a:p>
            <a:pPr>
              <a:buNone/>
            </a:pPr>
            <a:r>
              <a:rPr lang="ru-RU" b="1" i="1" dirty="0" smtClean="0"/>
              <a:t>Приди, погода ясная,</a:t>
            </a:r>
          </a:p>
          <a:p>
            <a:pPr>
              <a:buNone/>
            </a:pPr>
            <a:r>
              <a:rPr lang="ru-RU" b="1" i="1" dirty="0" smtClean="0"/>
              <a:t>Приди, солнце красное</a:t>
            </a:r>
            <a:r>
              <a:rPr lang="ru-RU" b="1" i="1" dirty="0" smtClean="0"/>
              <a:t>!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(Посмотрим в разные стороны далеко-далеко, как с  с высокой горы, поднимем  руки к солнышку!)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АСНИК</a:t>
            </a:r>
            <a:endParaRPr lang="ru-RU" dirty="0"/>
          </a:p>
        </p:txBody>
      </p:sp>
      <p:pic>
        <p:nvPicPr>
          <p:cNvPr id="3074" name="Picture 2" descr="C:\Users\Зиновьевы\Desktop\санк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772816"/>
            <a:ext cx="4191000" cy="34575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4131568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В зимний, холодный час</a:t>
            </a:r>
          </a:p>
          <a:p>
            <a:pPr>
              <a:buNone/>
            </a:pPr>
            <a:r>
              <a:rPr lang="ru-RU" sz="2400" dirty="0" smtClean="0"/>
              <a:t>Любят все ребята нас. </a:t>
            </a:r>
          </a:p>
          <a:p>
            <a:pPr>
              <a:buNone/>
            </a:pPr>
            <a:r>
              <a:rPr lang="ru-RU" sz="2400" dirty="0" smtClean="0"/>
              <a:t>С горки мы помчимся в путь, </a:t>
            </a:r>
          </a:p>
          <a:p>
            <a:pPr>
              <a:buNone/>
            </a:pPr>
            <a:r>
              <a:rPr lang="ru-RU" sz="2400" dirty="0" smtClean="0"/>
              <a:t>А на горку нас везут.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</a:t>
            </a:r>
          </a:p>
          <a:p>
            <a:pPr>
              <a:buNone/>
            </a:pPr>
            <a:endParaRPr lang="ru-RU" sz="2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47936" y="581364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4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Отгадай загадку. Из букв собери отгадку и запиши в клетках.</a:t>
            </a:r>
            <a:endParaRPr lang="ru-RU" sz="24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716015" y="4730224"/>
          <a:ext cx="424847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5"/>
                <a:gridCol w="849695"/>
                <a:gridCol w="849695"/>
                <a:gridCol w="849695"/>
                <a:gridCol w="849695"/>
              </a:tblGrid>
              <a:tr h="2988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181</TotalTime>
  <Words>520</Words>
  <Application>Microsoft Office PowerPoint</Application>
  <PresentationFormat>Экран (4:3)</PresentationFormat>
  <Paragraphs>102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Изучаем Обычаи и традиции Масленицы    занятие по обучению грамоте дошкольников.</vt:lpstr>
      <vt:lpstr>Цели занятия.</vt:lpstr>
      <vt:lpstr>Оборудование и материал к занятию.</vt:lpstr>
      <vt:lpstr>Из истории праздника</vt:lpstr>
      <vt:lpstr>АМЛСЕИЦАН</vt:lpstr>
      <vt:lpstr>Обычаи масленицы</vt:lpstr>
      <vt:lpstr>либн</vt:lpstr>
      <vt:lpstr>Обычаи масленицы</vt:lpstr>
      <vt:lpstr>АСНИК</vt:lpstr>
      <vt:lpstr>Обычаи масленицы</vt:lpstr>
      <vt:lpstr>дохоров</vt:lpstr>
      <vt:lpstr>Обычаи масленицы</vt:lpstr>
      <vt:lpstr>УЧЕЧЛО</vt:lpstr>
      <vt:lpstr>Упражнения.</vt:lpstr>
      <vt:lpstr>Задания на листах развития.</vt:lpstr>
      <vt:lpstr>Подведём итоги</vt:lpstr>
      <vt:lpstr>Используемые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про Масленицу</dc:title>
  <dc:creator>Зиновьевы</dc:creator>
  <cp:lastModifiedBy>Зиновьев Михаил</cp:lastModifiedBy>
  <cp:revision>186</cp:revision>
  <dcterms:created xsi:type="dcterms:W3CDTF">2021-03-10T09:31:17Z</dcterms:created>
  <dcterms:modified xsi:type="dcterms:W3CDTF">2021-03-11T18:49:46Z</dcterms:modified>
</cp:coreProperties>
</file>