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60" r:id="rId2"/>
    <p:sldId id="256" r:id="rId3"/>
    <p:sldId id="262" r:id="rId4"/>
    <p:sldId id="264" r:id="rId5"/>
    <p:sldId id="266" r:id="rId6"/>
    <p:sldId id="267" r:id="rId7"/>
    <p:sldId id="268" r:id="rId8"/>
    <p:sldId id="258" r:id="rId9"/>
    <p:sldId id="270" r:id="rId10"/>
    <p:sldId id="271" r:id="rId11"/>
    <p:sldId id="259" r:id="rId12"/>
    <p:sldId id="26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05.02.2017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89599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  Урок   окружающего</a:t>
            </a:r>
            <a:endParaRPr lang="ru-RU" sz="5400" b="1" i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5400" b="1" i="1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ира  3  класс</a:t>
            </a:r>
          </a:p>
        </p:txBody>
      </p:sp>
      <p:pic>
        <p:nvPicPr>
          <p:cNvPr id="4" name="Рисунок 3" descr="&amp;Ucy;&amp;chcy;&amp;iecy;&amp;bcy;&amp;ncy;&amp;icy;&amp;kcy; &amp;ocy;&amp;kcy;&amp;rcy;&amp;ucy;&amp;zhcy;&amp;acy;&amp;yucy;&amp;shchcy;&amp;icy;&amp;jcy; &amp;mcy;&amp;icy;&amp;rcy; - 3 &amp;kcy;&amp;lcy;&amp;acy;&amp;scy;&amp;scy;. &amp;kcy;&amp;ocy;&amp;mcy;&amp;pcy;&amp;lcy;&amp;iecy;&amp;kcy;&amp;tcy; + CD &amp;Pcy;&amp;lcy;&amp;iecy;&amp;shcy;&amp;acy;&amp;kcy;&amp;ocy;&amp;vcy; &amp;Ucy;&amp;Mcy;&amp;Kcy; &amp;SHcy;&amp;kcy;&amp;ocy;&amp;lcy;&amp;acy; &amp;Rcy;&amp;ocy;&amp;scy;&amp;scy;&amp;icy;&amp;icy; - &amp;Fcy;&amp;Gcy;&amp;Ocy;&amp;Scy; 2013 - &amp;Mcy;&amp;acy;&amp;gcy;&amp;acy;&amp;zcy;&amp;icy;&amp;ncy; &amp;SHcy;&amp;kcy;&amp;ocy;&amp;lcy;&amp;softcy;&amp;ncy;&amp;icy;&amp;kcy; &amp;rcy;&amp;ucy;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76230" y="2586050"/>
            <a:ext cx="3700470" cy="3629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&amp;CHcy;&amp;acy;&amp;scy;&amp;tcy;&amp;icy; &amp;rcy;&amp;acy;&amp;scy;&amp;tcy;&amp;iecy;&amp;ncy;&amp;icy;&amp;yacy;: &amp;kcy;&amp;ocy;&amp;rcy;&amp;iecy;&amp;ncy;&amp;softcy;, &amp;scy;&amp;tcy;&amp;iecy;&amp;bcy;&amp;iecy;&amp;lcy;&amp;softcy;, &amp;lcy;&amp;icy;&amp;scy;&amp;tcy;, &amp;tscy;&amp;vcy;&amp;iecy;&amp;tcy;&amp;ocy;&amp;kcy;, &amp;pcy;&amp;lcy;&amp;ocy;&amp;dcy; &amp;scy; &amp;scy;&amp;iecy;&amp;mcy;&amp;iecy;&amp;ncy;&amp;acy;&amp;mcy;&amp;icy;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2143116"/>
            <a:ext cx="1857388" cy="2533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&amp;Kcy;&amp;ucy;&amp;rcy;&amp;scy;: 1941. &amp;Ncy;&amp;Acy;&amp;CHcy;&amp;Acy;&amp;Lcy;&amp;SOFTcy;&amp;Ncy;&amp;Acy;&amp;YAcy; &amp;SHcy;&amp;Kcy;&amp;Ocy;&amp;Lcy;&amp;Acy;. &amp;Icy;&amp;lcy;&amp;softcy;&amp;icy;&amp;chcy;&amp;iecy;&amp;vcy;&amp;acy; &amp;Ncy;&amp;acy;&amp;tcy;&amp;acy;&amp;lcy;&amp;softcy;&amp;yacy; &amp;Gcy;&amp;iecy;&amp;ncy;&amp;ncy;&amp;acy;&amp;dcy;&amp;icy;&amp;iecy;&amp;vcy;&amp;ncy;&amp;acy;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3929066"/>
            <a:ext cx="185738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746064" cy="1143000"/>
          </a:xfrm>
        </p:spPr>
        <p:txBody>
          <a:bodyPr>
            <a:noAutofit/>
          </a:bodyPr>
          <a:lstStyle/>
          <a:p>
            <a:r>
              <a:rPr lang="ru-RU" sz="4000" b="1" i="1" dirty="0" smtClean="0"/>
              <a:t>Приборы  для  измерения  пульса</a:t>
            </a:r>
            <a:endParaRPr lang="ru-RU" sz="4000" b="1" i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556792"/>
            <a:ext cx="2952328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221088"/>
            <a:ext cx="3096343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546187"/>
            <a:ext cx="3459882" cy="2386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117768"/>
            <a:ext cx="3459882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3918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500042"/>
            <a:ext cx="7498080" cy="48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Домашнее задание: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Потренироваться измерять пульс у своих родителей в состоянии покоя;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Найти и подготовить комплекс дыхательной гимнастики, которые мы могли бы проводить во время уроков.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4429132"/>
            <a:ext cx="2998708" cy="184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14414" y="642918"/>
            <a:ext cx="735811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8800" b="1" i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5" descr="76e265b229b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786058"/>
            <a:ext cx="2323311" cy="3822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727212"/>
            <a:ext cx="4141716" cy="2543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4357694"/>
            <a:ext cx="7406640" cy="2143140"/>
          </a:xfrm>
        </p:spPr>
        <p:txBody>
          <a:bodyPr>
            <a:noAutofit/>
          </a:bodyPr>
          <a:lstStyle/>
          <a:p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Тема урока:</a:t>
            </a:r>
            <a:b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«Дыхание и кровообращение»</a:t>
            </a:r>
            <a:b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Цель урока: 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ознакомиться с функциями дыхательной и кровеносной систем.</a:t>
            </a:r>
            <a:b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&amp;Kcy;&amp;ucy;&amp;rcy;&amp;scy;: 1941. &amp;Ncy;&amp;Acy;&amp;CHcy;&amp;Acy;&amp;Lcy;&amp;SOFTcy;&amp;Ncy;&amp;Acy;&amp;YAcy; &amp;SHcy;&amp;Kcy;&amp;Ocy;&amp;Lcy;&amp;Acy;. &amp;Icy;&amp;lcy;&amp;softcy;&amp;icy;&amp;chcy;&amp;iecy;&amp;vcy;&amp;acy; &amp;Ncy;&amp;acy;&amp;tcy;&amp;acy;&amp;lcy;&amp;softcy;&amp;yacy; &amp;Gcy;&amp;iecy;&amp;ncy;&amp;ncy;&amp;acy;&amp;dcy;&amp;icy;&amp;iecy;&amp;vcy;&amp;ncy;&amp;acy;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6644" y="285728"/>
            <a:ext cx="128588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&amp;CHcy;&amp;acy;&amp;scy;&amp;tcy;&amp;icy; &amp;rcy;&amp;acy;&amp;scy;&amp;tcy;&amp;iecy;&amp;ncy;&amp;icy;&amp;yacy;: &amp;kcy;&amp;ocy;&amp;rcy;&amp;iecy;&amp;ncy;&amp;softcy;, &amp;scy;&amp;tcy;&amp;iecy;&amp;bcy;&amp;iecy;&amp;lcy;&amp;softcy;, &amp;lcy;&amp;icy;&amp;scy;&amp;tcy;, &amp;tscy;&amp;vcy;&amp;iecy;&amp;tcy;&amp;ocy;&amp;kcy;, &amp;pcy;&amp;lcy;&amp;ocy;&amp;dcy; &amp;scy; &amp;scy;&amp;iecy;&amp;mcy;&amp;iecy;&amp;ncy;&amp;acy;&amp;mcy;&amp;icy;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4714884"/>
            <a:ext cx="1500198" cy="1819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15" r="3398"/>
          <a:stretch/>
        </p:blipFill>
        <p:spPr bwMode="auto">
          <a:xfrm>
            <a:off x="1475656" y="252014"/>
            <a:ext cx="7200799" cy="5985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145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Работа  дыхательной  системы</a:t>
            </a:r>
            <a:endParaRPr lang="ru-RU" b="1" i="1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84784"/>
            <a:ext cx="3312368" cy="466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556792"/>
            <a:ext cx="3657600" cy="4464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3950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692696"/>
            <a:ext cx="7620000" cy="570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092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      Кровеносная система</a:t>
            </a:r>
            <a:endParaRPr lang="ru-RU" b="1" i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71613"/>
            <a:ext cx="6191250" cy="490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747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i="1" dirty="0" smtClean="0"/>
              <a:t>    Кровь  разносит  по  организму </a:t>
            </a:r>
            <a:br>
              <a:rPr lang="ru-RU" sz="3600" b="1" i="1" dirty="0" smtClean="0"/>
            </a:br>
            <a:r>
              <a:rPr lang="ru-RU" sz="3600" b="1" i="1" dirty="0"/>
              <a:t> </a:t>
            </a:r>
            <a:r>
              <a:rPr lang="ru-RU" sz="3600" b="1" i="1" dirty="0" smtClean="0"/>
              <a:t>     кислород  и  питательные  </a:t>
            </a:r>
            <a:br>
              <a:rPr lang="ru-RU" sz="3600" b="1" i="1" dirty="0" smtClean="0"/>
            </a:br>
            <a:r>
              <a:rPr lang="ru-RU" sz="3600" b="1" i="1" dirty="0"/>
              <a:t> </a:t>
            </a:r>
            <a:r>
              <a:rPr lang="ru-RU" sz="3600" b="1" i="1" dirty="0" smtClean="0"/>
              <a:t>                     вещества</a:t>
            </a:r>
            <a:endParaRPr lang="ru-RU" sz="3600" b="1" i="1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100" y="1772816"/>
            <a:ext cx="7499350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750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357166"/>
            <a:ext cx="7498080" cy="566412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>
              <a:buNone/>
            </a:pP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    Практическая работа</a:t>
            </a:r>
          </a:p>
          <a:p>
            <a:pPr algn="ctr">
              <a:buNone/>
            </a:pP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«Учимся измеряем пульс»</a:t>
            </a:r>
          </a:p>
          <a:p>
            <a:pPr algn="ctr">
              <a:buNone/>
            </a:pPr>
            <a:endParaRPr lang="ru-RU" sz="40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   Цель: </a:t>
            </a:r>
          </a:p>
          <a:p>
            <a:r>
              <a:rPr lang="ru-RU" sz="4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научиться измерять   пульс;</a:t>
            </a:r>
          </a:p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  сравнить  пульс  в  состоянии  покоя  и  после  физической  нагрузки.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&amp;Kcy;&amp;ucy;&amp;rcy;&amp;scy;: 1941. &amp;Ncy;&amp;Acy;&amp;CHcy;&amp;Acy;&amp;Lcy;&amp;SOFTcy;&amp;Ncy;&amp;Acy;&amp;YAcy; &amp;SHcy;&amp;Kcy;&amp;Ocy;&amp;Lcy;&amp;Acy;. &amp;Icy;&amp;lcy;&amp;softcy;&amp;icy;&amp;chcy;&amp;iecy;&amp;vcy;&amp;acy; &amp;Ncy;&amp;acy;&amp;tcy;&amp;acy;&amp;lcy;&amp;softcy;&amp;yacy; &amp;Gcy;&amp;iecy;&amp;ncy;&amp;ncy;&amp;acy;&amp;dcy;&amp;icy;&amp;iecy;&amp;vcy;&amp;ncy;&amp;acy;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96336" y="4869160"/>
            <a:ext cx="128588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7498080" cy="1143000"/>
          </a:xfrm>
        </p:spPr>
        <p:txBody>
          <a:bodyPr>
            <a:noAutofit/>
          </a:bodyPr>
          <a:lstStyle/>
          <a:p>
            <a:r>
              <a:rPr lang="ru-RU" sz="3600" b="1" i="1" dirty="0" smtClean="0"/>
              <a:t>       Количество  ударов  пульса  у  </a:t>
            </a:r>
            <a:br>
              <a:rPr lang="ru-RU" sz="3600" b="1" i="1" dirty="0" smtClean="0"/>
            </a:br>
            <a:r>
              <a:rPr lang="ru-RU" sz="3600" b="1" i="1" dirty="0"/>
              <a:t> </a:t>
            </a:r>
            <a:r>
              <a:rPr lang="ru-RU" sz="3600" b="1" i="1" dirty="0" smtClean="0"/>
              <a:t>       ребенка   </a:t>
            </a:r>
            <a:r>
              <a:rPr lang="ru-RU" sz="32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8-10</a:t>
            </a:r>
            <a:r>
              <a:rPr lang="ru-RU" sz="36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3600" b="1" i="1" dirty="0" smtClean="0"/>
              <a:t> лет  </a:t>
            </a:r>
            <a:r>
              <a:rPr lang="ru-RU" sz="32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68-108  </a:t>
            </a:r>
            <a:br>
              <a:rPr lang="ru-RU" sz="32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32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32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      </a:t>
            </a:r>
            <a:r>
              <a:rPr lang="ru-RU" sz="3600" b="1" i="1" dirty="0" smtClean="0"/>
              <a:t>ударов  в  минуту  </a:t>
            </a:r>
            <a:endParaRPr lang="ru-RU" sz="3600" b="1" i="1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700808"/>
            <a:ext cx="7303809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576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322</TotalTime>
  <Words>87</Words>
  <Application>Microsoft Office PowerPoint</Application>
  <PresentationFormat>Экран (4:3)</PresentationFormat>
  <Paragraphs>19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Солнцестояние</vt:lpstr>
      <vt:lpstr>Презентация PowerPoint</vt:lpstr>
      <vt:lpstr> Тема урока: «Дыхание и кровообращение»  Цель урока: ознакомиться с функциями дыхательной и кровеносной систем.  </vt:lpstr>
      <vt:lpstr>Презентация PowerPoint</vt:lpstr>
      <vt:lpstr>Работа  дыхательной  системы</vt:lpstr>
      <vt:lpstr>Презентация PowerPoint</vt:lpstr>
      <vt:lpstr>      Кровеносная система</vt:lpstr>
      <vt:lpstr>    Кровь  разносит  по  организму        кислород  и  питательные                         вещества</vt:lpstr>
      <vt:lpstr>Презентация PowerPoint</vt:lpstr>
      <vt:lpstr>       Количество  ударов  пульса  у           ребенка   8-10  лет  68-108               ударов  в  минуту  </vt:lpstr>
      <vt:lpstr>Приборы  для  измерения  пульса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Леночка</dc:creator>
  <cp:lastModifiedBy>Светлана</cp:lastModifiedBy>
  <cp:revision>19</cp:revision>
  <dcterms:created xsi:type="dcterms:W3CDTF">2015-02-01T12:23:11Z</dcterms:created>
  <dcterms:modified xsi:type="dcterms:W3CDTF">2017-02-05T17:41:09Z</dcterms:modified>
</cp:coreProperties>
</file>