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305" r:id="rId3"/>
    <p:sldId id="270" r:id="rId4"/>
    <p:sldId id="269" r:id="rId5"/>
    <p:sldId id="268" r:id="rId6"/>
    <p:sldId id="267" r:id="rId7"/>
    <p:sldId id="266" r:id="rId8"/>
    <p:sldId id="265" r:id="rId9"/>
    <p:sldId id="264" r:id="rId10"/>
    <p:sldId id="263" r:id="rId11"/>
    <p:sldId id="306" r:id="rId12"/>
    <p:sldId id="262" r:id="rId13"/>
    <p:sldId id="299" r:id="rId14"/>
    <p:sldId id="260" r:id="rId15"/>
    <p:sldId id="258" r:id="rId16"/>
    <p:sldId id="259" r:id="rId17"/>
    <p:sldId id="271" r:id="rId18"/>
    <p:sldId id="302" r:id="rId19"/>
    <p:sldId id="307" r:id="rId20"/>
    <p:sldId id="261" r:id="rId21"/>
    <p:sldId id="275" r:id="rId22"/>
    <p:sldId id="293" r:id="rId23"/>
    <p:sldId id="311" r:id="rId24"/>
    <p:sldId id="272" r:id="rId25"/>
    <p:sldId id="294" r:id="rId26"/>
    <p:sldId id="308" r:id="rId27"/>
    <p:sldId id="303" r:id="rId28"/>
    <p:sldId id="274" r:id="rId29"/>
    <p:sldId id="273" r:id="rId30"/>
    <p:sldId id="276" r:id="rId31"/>
    <p:sldId id="278" r:id="rId32"/>
    <p:sldId id="277" r:id="rId33"/>
    <p:sldId id="309" r:id="rId34"/>
    <p:sldId id="301" r:id="rId35"/>
    <p:sldId id="282" r:id="rId36"/>
    <p:sldId id="296" r:id="rId37"/>
    <p:sldId id="310" r:id="rId38"/>
    <p:sldId id="304" r:id="rId39"/>
    <p:sldId id="281" r:id="rId40"/>
    <p:sldId id="279" r:id="rId41"/>
    <p:sldId id="280" r:id="rId42"/>
    <p:sldId id="284" r:id="rId43"/>
    <p:sldId id="287" r:id="rId44"/>
    <p:sldId id="286" r:id="rId45"/>
    <p:sldId id="285" r:id="rId46"/>
    <p:sldId id="292" r:id="rId47"/>
    <p:sldId id="312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CDCD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116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E011EA-CCE6-46CF-964F-A7EB8AF516C9}" type="doc">
      <dgm:prSet loTypeId="urn:microsoft.com/office/officeart/2005/8/layout/cycle6" loCatId="cycle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F2A0E74-5768-4FFD-991C-A628DB45EEB3}">
      <dgm:prSet phldrT="[Текст]" custT="1"/>
      <dgm:spPr/>
      <dgm:t>
        <a:bodyPr/>
        <a:lstStyle/>
        <a:p>
          <a:r>
            <a:rPr lang="ru-RU" sz="2400" smtClean="0"/>
            <a:t>интересной</a:t>
          </a:r>
          <a:endParaRPr lang="ru-RU" sz="2400" dirty="0"/>
        </a:p>
      </dgm:t>
    </dgm:pt>
    <dgm:pt modelId="{3F9BEE1A-304F-4F95-BAE1-15736359E3FE}" type="parTrans" cxnId="{3E5E111C-996D-4B8A-9CCC-FD12A9D60CC4}">
      <dgm:prSet/>
      <dgm:spPr/>
      <dgm:t>
        <a:bodyPr/>
        <a:lstStyle/>
        <a:p>
          <a:endParaRPr lang="ru-RU"/>
        </a:p>
      </dgm:t>
    </dgm:pt>
    <dgm:pt modelId="{5D7074BD-E75D-47BB-872E-056CA78FD363}" type="sibTrans" cxnId="{3E5E111C-996D-4B8A-9CCC-FD12A9D60CC4}">
      <dgm:prSet/>
      <dgm:spPr/>
      <dgm:t>
        <a:bodyPr/>
        <a:lstStyle/>
        <a:p>
          <a:endParaRPr lang="ru-RU"/>
        </a:p>
      </dgm:t>
    </dgm:pt>
    <dgm:pt modelId="{5B69BEE1-3360-47BF-B11A-8475A214C1AA}">
      <dgm:prSet phldrT="[Текст]" custT="1"/>
      <dgm:spPr/>
      <dgm:t>
        <a:bodyPr/>
        <a:lstStyle/>
        <a:p>
          <a:r>
            <a:rPr lang="ru-RU" sz="2400" smtClean="0"/>
            <a:t>творческой</a:t>
          </a:r>
          <a:endParaRPr lang="ru-RU" sz="2400" dirty="0"/>
        </a:p>
      </dgm:t>
    </dgm:pt>
    <dgm:pt modelId="{0255D74D-9152-474E-873F-25F7042A5A65}" type="parTrans" cxnId="{663DE306-1705-4219-884A-B662003038DD}">
      <dgm:prSet/>
      <dgm:spPr/>
      <dgm:t>
        <a:bodyPr/>
        <a:lstStyle/>
        <a:p>
          <a:endParaRPr lang="ru-RU"/>
        </a:p>
      </dgm:t>
    </dgm:pt>
    <dgm:pt modelId="{B80EFFAC-2DEC-414A-8A9C-99AE4730EAC9}" type="sibTrans" cxnId="{663DE306-1705-4219-884A-B662003038DD}">
      <dgm:prSet/>
      <dgm:spPr/>
      <dgm:t>
        <a:bodyPr/>
        <a:lstStyle/>
        <a:p>
          <a:endParaRPr lang="ru-RU"/>
        </a:p>
      </dgm:t>
    </dgm:pt>
    <dgm:pt modelId="{4E577B34-D051-402A-B2AF-54663BC1A718}">
      <dgm:prSet phldrT="[Текст]" custT="1"/>
      <dgm:spPr/>
      <dgm:t>
        <a:bodyPr/>
        <a:lstStyle/>
        <a:p>
          <a:r>
            <a:rPr lang="ru-RU" sz="2000" smtClean="0"/>
            <a:t>разнообразной</a:t>
          </a:r>
          <a:endParaRPr lang="ru-RU" sz="1900" dirty="0"/>
        </a:p>
      </dgm:t>
    </dgm:pt>
    <dgm:pt modelId="{6E2B0BEE-53C2-4229-9010-DFBF79622366}" type="parTrans" cxnId="{5492D7E5-D291-4050-888E-B181925E8689}">
      <dgm:prSet/>
      <dgm:spPr/>
      <dgm:t>
        <a:bodyPr/>
        <a:lstStyle/>
        <a:p>
          <a:endParaRPr lang="ru-RU"/>
        </a:p>
      </dgm:t>
    </dgm:pt>
    <dgm:pt modelId="{D2D5C181-EBBC-4CA1-B331-9DFD1CDA7E8E}" type="sibTrans" cxnId="{5492D7E5-D291-4050-888E-B181925E8689}">
      <dgm:prSet/>
      <dgm:spPr/>
      <dgm:t>
        <a:bodyPr/>
        <a:lstStyle/>
        <a:p>
          <a:endParaRPr lang="ru-RU"/>
        </a:p>
      </dgm:t>
    </dgm:pt>
    <dgm:pt modelId="{7A010BBF-E187-4A65-8573-ABC9C907D2D5}">
      <dgm:prSet phldrT="[Текст]"/>
      <dgm:spPr/>
      <dgm:t>
        <a:bodyPr/>
        <a:lstStyle/>
        <a:p>
          <a:r>
            <a:rPr lang="ru-RU" dirty="0" smtClean="0"/>
            <a:t>даёт возможность погрузиться в тему, лучше понять её</a:t>
          </a:r>
          <a:endParaRPr lang="ru-RU" dirty="0"/>
        </a:p>
      </dgm:t>
    </dgm:pt>
    <dgm:pt modelId="{EAAEC82F-51D8-4297-A58C-BF1157F3020F}" type="parTrans" cxnId="{E7E42900-C632-4A13-8906-75823EC24713}">
      <dgm:prSet/>
      <dgm:spPr/>
      <dgm:t>
        <a:bodyPr/>
        <a:lstStyle/>
        <a:p>
          <a:endParaRPr lang="ru-RU"/>
        </a:p>
      </dgm:t>
    </dgm:pt>
    <dgm:pt modelId="{281D0507-D93A-4732-9A2D-4A2582FF1D9F}" type="sibTrans" cxnId="{E7E42900-C632-4A13-8906-75823EC24713}">
      <dgm:prSet/>
      <dgm:spPr/>
      <dgm:t>
        <a:bodyPr/>
        <a:lstStyle/>
        <a:p>
          <a:endParaRPr lang="ru-RU"/>
        </a:p>
      </dgm:t>
    </dgm:pt>
    <dgm:pt modelId="{EB05409E-BEC9-490C-88B7-1CB3AE20214F}">
      <dgm:prSet phldrT="[Текст]" custT="1"/>
      <dgm:spPr/>
      <dgm:t>
        <a:bodyPr/>
        <a:lstStyle/>
        <a:p>
          <a:r>
            <a:rPr lang="ru-RU" sz="2000" dirty="0" smtClean="0"/>
            <a:t>каждый ученик сможет реализовать себя</a:t>
          </a:r>
          <a:endParaRPr lang="ru-RU" sz="2000" dirty="0"/>
        </a:p>
      </dgm:t>
    </dgm:pt>
    <dgm:pt modelId="{C9907352-7C8D-4652-9562-2EF2220602BE}" type="parTrans" cxnId="{74A1F273-AFEE-4EE4-BCD1-0F897439312C}">
      <dgm:prSet/>
      <dgm:spPr/>
      <dgm:t>
        <a:bodyPr/>
        <a:lstStyle/>
        <a:p>
          <a:endParaRPr lang="ru-RU"/>
        </a:p>
      </dgm:t>
    </dgm:pt>
    <dgm:pt modelId="{EE86FE7B-BFD4-461C-89B6-225BCF8CA24A}" type="sibTrans" cxnId="{74A1F273-AFEE-4EE4-BCD1-0F897439312C}">
      <dgm:prSet/>
      <dgm:spPr/>
      <dgm:t>
        <a:bodyPr/>
        <a:lstStyle/>
        <a:p>
          <a:endParaRPr lang="ru-RU"/>
        </a:p>
      </dgm:t>
    </dgm:pt>
    <dgm:pt modelId="{524AD97B-1036-4284-A81C-C4B1D6C2CA45}" type="pres">
      <dgm:prSet presAssocID="{F5E011EA-CCE6-46CF-964F-A7EB8AF516C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9A82375-3268-40CF-855C-AADC3853A414}" type="pres">
      <dgm:prSet presAssocID="{EF2A0E74-5768-4FFD-991C-A628DB45EEB3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7D1B83-CF9B-4F0A-836F-97AC929E5E60}" type="pres">
      <dgm:prSet presAssocID="{EF2A0E74-5768-4FFD-991C-A628DB45EEB3}" presName="spNode" presStyleCnt="0"/>
      <dgm:spPr/>
    </dgm:pt>
    <dgm:pt modelId="{811866C1-3B8B-4267-BA11-359430052148}" type="pres">
      <dgm:prSet presAssocID="{5D7074BD-E75D-47BB-872E-056CA78FD363}" presName="sibTrans" presStyleLbl="sibTrans1D1" presStyleIdx="0" presStyleCnt="5"/>
      <dgm:spPr/>
      <dgm:t>
        <a:bodyPr/>
        <a:lstStyle/>
        <a:p>
          <a:endParaRPr lang="ru-RU"/>
        </a:p>
      </dgm:t>
    </dgm:pt>
    <dgm:pt modelId="{E666990D-AC91-4EF2-B6D1-217ED38AECBC}" type="pres">
      <dgm:prSet presAssocID="{5B69BEE1-3360-47BF-B11A-8475A214C1AA}" presName="node" presStyleLbl="node1" presStyleIdx="1" presStyleCnt="5" custRadScaleRad="100195" custRadScaleInc="-42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43A21E-18B1-41A5-8F8D-EA2448020163}" type="pres">
      <dgm:prSet presAssocID="{5B69BEE1-3360-47BF-B11A-8475A214C1AA}" presName="spNode" presStyleCnt="0"/>
      <dgm:spPr/>
    </dgm:pt>
    <dgm:pt modelId="{75F14FCC-DD4D-4879-A23F-CABBFBA1FC3E}" type="pres">
      <dgm:prSet presAssocID="{B80EFFAC-2DEC-414A-8A9C-99AE4730EAC9}" presName="sibTrans" presStyleLbl="sibTrans1D1" presStyleIdx="1" presStyleCnt="5"/>
      <dgm:spPr/>
      <dgm:t>
        <a:bodyPr/>
        <a:lstStyle/>
        <a:p>
          <a:endParaRPr lang="ru-RU"/>
        </a:p>
      </dgm:t>
    </dgm:pt>
    <dgm:pt modelId="{0B754374-17DE-4A16-8B2F-D8922FBAFD67}" type="pres">
      <dgm:prSet presAssocID="{4E577B34-D051-402A-B2AF-54663BC1A71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B68687-38E7-41B7-908E-919311971A4E}" type="pres">
      <dgm:prSet presAssocID="{4E577B34-D051-402A-B2AF-54663BC1A718}" presName="spNode" presStyleCnt="0"/>
      <dgm:spPr/>
    </dgm:pt>
    <dgm:pt modelId="{C3CE9D1E-5F0D-486F-8B13-044A389BAA3E}" type="pres">
      <dgm:prSet presAssocID="{D2D5C181-EBBC-4CA1-B331-9DFD1CDA7E8E}" presName="sibTrans" presStyleLbl="sibTrans1D1" presStyleIdx="2" presStyleCnt="5"/>
      <dgm:spPr/>
      <dgm:t>
        <a:bodyPr/>
        <a:lstStyle/>
        <a:p>
          <a:endParaRPr lang="ru-RU"/>
        </a:p>
      </dgm:t>
    </dgm:pt>
    <dgm:pt modelId="{1A26EC4B-1C20-4AA5-9B7F-689486EC625B}" type="pres">
      <dgm:prSet presAssocID="{7A010BBF-E187-4A65-8573-ABC9C907D2D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991F5A-8132-4D2A-9B88-5386A4255D4C}" type="pres">
      <dgm:prSet presAssocID="{7A010BBF-E187-4A65-8573-ABC9C907D2D5}" presName="spNode" presStyleCnt="0"/>
      <dgm:spPr/>
    </dgm:pt>
    <dgm:pt modelId="{76193046-1E16-4406-803A-F2C7BF9B004A}" type="pres">
      <dgm:prSet presAssocID="{281D0507-D93A-4732-9A2D-4A2582FF1D9F}" presName="sibTrans" presStyleLbl="sibTrans1D1" presStyleIdx="3" presStyleCnt="5"/>
      <dgm:spPr/>
      <dgm:t>
        <a:bodyPr/>
        <a:lstStyle/>
        <a:p>
          <a:endParaRPr lang="ru-RU"/>
        </a:p>
      </dgm:t>
    </dgm:pt>
    <dgm:pt modelId="{5EA4DD36-05A9-4EEF-80DC-998F7F55ED2F}" type="pres">
      <dgm:prSet presAssocID="{EB05409E-BEC9-490C-88B7-1CB3AE20214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C5D735-5ABC-4B26-B4B6-924E61C6B480}" type="pres">
      <dgm:prSet presAssocID="{EB05409E-BEC9-490C-88B7-1CB3AE20214F}" presName="spNode" presStyleCnt="0"/>
      <dgm:spPr/>
    </dgm:pt>
    <dgm:pt modelId="{E9C0FE4C-FD4C-4D90-9E18-41043E8CF8A9}" type="pres">
      <dgm:prSet presAssocID="{EE86FE7B-BFD4-461C-89B6-225BCF8CA24A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D97E92C0-6AF1-44B6-BEC8-03228EF368EB}" type="presOf" srcId="{F5E011EA-CCE6-46CF-964F-A7EB8AF516C9}" destId="{524AD97B-1036-4284-A81C-C4B1D6C2CA45}" srcOrd="0" destOrd="0" presId="urn:microsoft.com/office/officeart/2005/8/layout/cycle6"/>
    <dgm:cxn modelId="{3E5E111C-996D-4B8A-9CCC-FD12A9D60CC4}" srcId="{F5E011EA-CCE6-46CF-964F-A7EB8AF516C9}" destId="{EF2A0E74-5768-4FFD-991C-A628DB45EEB3}" srcOrd="0" destOrd="0" parTransId="{3F9BEE1A-304F-4F95-BAE1-15736359E3FE}" sibTransId="{5D7074BD-E75D-47BB-872E-056CA78FD363}"/>
    <dgm:cxn modelId="{A1CA3AAE-D40D-4B5A-B4E3-44550AA87137}" type="presOf" srcId="{5D7074BD-E75D-47BB-872E-056CA78FD363}" destId="{811866C1-3B8B-4267-BA11-359430052148}" srcOrd="0" destOrd="0" presId="urn:microsoft.com/office/officeart/2005/8/layout/cycle6"/>
    <dgm:cxn modelId="{A59555D7-A225-4E6E-BDDE-57EA635618CB}" type="presOf" srcId="{B80EFFAC-2DEC-414A-8A9C-99AE4730EAC9}" destId="{75F14FCC-DD4D-4879-A23F-CABBFBA1FC3E}" srcOrd="0" destOrd="0" presId="urn:microsoft.com/office/officeart/2005/8/layout/cycle6"/>
    <dgm:cxn modelId="{CB1C4749-10CC-4372-B30C-DCB4EE8F0916}" type="presOf" srcId="{5B69BEE1-3360-47BF-B11A-8475A214C1AA}" destId="{E666990D-AC91-4EF2-B6D1-217ED38AECBC}" srcOrd="0" destOrd="0" presId="urn:microsoft.com/office/officeart/2005/8/layout/cycle6"/>
    <dgm:cxn modelId="{663DE306-1705-4219-884A-B662003038DD}" srcId="{F5E011EA-CCE6-46CF-964F-A7EB8AF516C9}" destId="{5B69BEE1-3360-47BF-B11A-8475A214C1AA}" srcOrd="1" destOrd="0" parTransId="{0255D74D-9152-474E-873F-25F7042A5A65}" sibTransId="{B80EFFAC-2DEC-414A-8A9C-99AE4730EAC9}"/>
    <dgm:cxn modelId="{5492D7E5-D291-4050-888E-B181925E8689}" srcId="{F5E011EA-CCE6-46CF-964F-A7EB8AF516C9}" destId="{4E577B34-D051-402A-B2AF-54663BC1A718}" srcOrd="2" destOrd="0" parTransId="{6E2B0BEE-53C2-4229-9010-DFBF79622366}" sibTransId="{D2D5C181-EBBC-4CA1-B331-9DFD1CDA7E8E}"/>
    <dgm:cxn modelId="{E7E42900-C632-4A13-8906-75823EC24713}" srcId="{F5E011EA-CCE6-46CF-964F-A7EB8AF516C9}" destId="{7A010BBF-E187-4A65-8573-ABC9C907D2D5}" srcOrd="3" destOrd="0" parTransId="{EAAEC82F-51D8-4297-A58C-BF1157F3020F}" sibTransId="{281D0507-D93A-4732-9A2D-4A2582FF1D9F}"/>
    <dgm:cxn modelId="{2AF6AB0B-AC30-4401-BD82-B48EF8791966}" type="presOf" srcId="{D2D5C181-EBBC-4CA1-B331-9DFD1CDA7E8E}" destId="{C3CE9D1E-5F0D-486F-8B13-044A389BAA3E}" srcOrd="0" destOrd="0" presId="urn:microsoft.com/office/officeart/2005/8/layout/cycle6"/>
    <dgm:cxn modelId="{7AD551DB-3FB1-4BAE-B32B-7F0689F24391}" type="presOf" srcId="{EF2A0E74-5768-4FFD-991C-A628DB45EEB3}" destId="{79A82375-3268-40CF-855C-AADC3853A414}" srcOrd="0" destOrd="0" presId="urn:microsoft.com/office/officeart/2005/8/layout/cycle6"/>
    <dgm:cxn modelId="{DBE509BA-06A5-48CC-8A3E-C0D2B852741D}" type="presOf" srcId="{7A010BBF-E187-4A65-8573-ABC9C907D2D5}" destId="{1A26EC4B-1C20-4AA5-9B7F-689486EC625B}" srcOrd="0" destOrd="0" presId="urn:microsoft.com/office/officeart/2005/8/layout/cycle6"/>
    <dgm:cxn modelId="{EBB91325-7BAE-4241-AC9F-E1CB456DBEEA}" type="presOf" srcId="{EE86FE7B-BFD4-461C-89B6-225BCF8CA24A}" destId="{E9C0FE4C-FD4C-4D90-9E18-41043E8CF8A9}" srcOrd="0" destOrd="0" presId="urn:microsoft.com/office/officeart/2005/8/layout/cycle6"/>
    <dgm:cxn modelId="{21589BF7-CDDC-43B6-984C-F70F013BF64A}" type="presOf" srcId="{EB05409E-BEC9-490C-88B7-1CB3AE20214F}" destId="{5EA4DD36-05A9-4EEF-80DC-998F7F55ED2F}" srcOrd="0" destOrd="0" presId="urn:microsoft.com/office/officeart/2005/8/layout/cycle6"/>
    <dgm:cxn modelId="{515FAB24-6A76-4E14-8BD3-63CDBB5DC0EA}" type="presOf" srcId="{4E577B34-D051-402A-B2AF-54663BC1A718}" destId="{0B754374-17DE-4A16-8B2F-D8922FBAFD67}" srcOrd="0" destOrd="0" presId="urn:microsoft.com/office/officeart/2005/8/layout/cycle6"/>
    <dgm:cxn modelId="{2DE1C713-25EF-4C90-B0AF-420FA1618A22}" type="presOf" srcId="{281D0507-D93A-4732-9A2D-4A2582FF1D9F}" destId="{76193046-1E16-4406-803A-F2C7BF9B004A}" srcOrd="0" destOrd="0" presId="urn:microsoft.com/office/officeart/2005/8/layout/cycle6"/>
    <dgm:cxn modelId="{74A1F273-AFEE-4EE4-BCD1-0F897439312C}" srcId="{F5E011EA-CCE6-46CF-964F-A7EB8AF516C9}" destId="{EB05409E-BEC9-490C-88B7-1CB3AE20214F}" srcOrd="4" destOrd="0" parTransId="{C9907352-7C8D-4652-9562-2EF2220602BE}" sibTransId="{EE86FE7B-BFD4-461C-89B6-225BCF8CA24A}"/>
    <dgm:cxn modelId="{ADB4E5EC-933D-40AA-8E2D-F66D9259A713}" type="presParOf" srcId="{524AD97B-1036-4284-A81C-C4B1D6C2CA45}" destId="{79A82375-3268-40CF-855C-AADC3853A414}" srcOrd="0" destOrd="0" presId="urn:microsoft.com/office/officeart/2005/8/layout/cycle6"/>
    <dgm:cxn modelId="{976FEF5C-0333-46F3-B9F0-C257C308D993}" type="presParOf" srcId="{524AD97B-1036-4284-A81C-C4B1D6C2CA45}" destId="{337D1B83-CF9B-4F0A-836F-97AC929E5E60}" srcOrd="1" destOrd="0" presId="urn:microsoft.com/office/officeart/2005/8/layout/cycle6"/>
    <dgm:cxn modelId="{789C7680-35CA-49DC-AD29-A531DECEA885}" type="presParOf" srcId="{524AD97B-1036-4284-A81C-C4B1D6C2CA45}" destId="{811866C1-3B8B-4267-BA11-359430052148}" srcOrd="2" destOrd="0" presId="urn:microsoft.com/office/officeart/2005/8/layout/cycle6"/>
    <dgm:cxn modelId="{E7F8A3BA-3420-4447-8674-8150420BB874}" type="presParOf" srcId="{524AD97B-1036-4284-A81C-C4B1D6C2CA45}" destId="{E666990D-AC91-4EF2-B6D1-217ED38AECBC}" srcOrd="3" destOrd="0" presId="urn:microsoft.com/office/officeart/2005/8/layout/cycle6"/>
    <dgm:cxn modelId="{EC1B94B4-1E6A-496B-B87F-B13A3BCB427B}" type="presParOf" srcId="{524AD97B-1036-4284-A81C-C4B1D6C2CA45}" destId="{E243A21E-18B1-41A5-8F8D-EA2448020163}" srcOrd="4" destOrd="0" presId="urn:microsoft.com/office/officeart/2005/8/layout/cycle6"/>
    <dgm:cxn modelId="{8A816561-1F4D-4180-94B4-11AA5AE9F1EA}" type="presParOf" srcId="{524AD97B-1036-4284-A81C-C4B1D6C2CA45}" destId="{75F14FCC-DD4D-4879-A23F-CABBFBA1FC3E}" srcOrd="5" destOrd="0" presId="urn:microsoft.com/office/officeart/2005/8/layout/cycle6"/>
    <dgm:cxn modelId="{E02439F8-546E-426A-9752-9A6A01B26598}" type="presParOf" srcId="{524AD97B-1036-4284-A81C-C4B1D6C2CA45}" destId="{0B754374-17DE-4A16-8B2F-D8922FBAFD67}" srcOrd="6" destOrd="0" presId="urn:microsoft.com/office/officeart/2005/8/layout/cycle6"/>
    <dgm:cxn modelId="{BA677A1E-FB40-4E8F-B023-B965F56176ED}" type="presParOf" srcId="{524AD97B-1036-4284-A81C-C4B1D6C2CA45}" destId="{B5B68687-38E7-41B7-908E-919311971A4E}" srcOrd="7" destOrd="0" presId="urn:microsoft.com/office/officeart/2005/8/layout/cycle6"/>
    <dgm:cxn modelId="{C262C4C7-830B-4CFC-B0CA-10C29EE46B9A}" type="presParOf" srcId="{524AD97B-1036-4284-A81C-C4B1D6C2CA45}" destId="{C3CE9D1E-5F0D-486F-8B13-044A389BAA3E}" srcOrd="8" destOrd="0" presId="urn:microsoft.com/office/officeart/2005/8/layout/cycle6"/>
    <dgm:cxn modelId="{8FC7ABDE-D9A8-4E13-B03F-93E1B2EFD30C}" type="presParOf" srcId="{524AD97B-1036-4284-A81C-C4B1D6C2CA45}" destId="{1A26EC4B-1C20-4AA5-9B7F-689486EC625B}" srcOrd="9" destOrd="0" presId="urn:microsoft.com/office/officeart/2005/8/layout/cycle6"/>
    <dgm:cxn modelId="{796452F3-6C50-485F-8862-F7F7A8CB6E49}" type="presParOf" srcId="{524AD97B-1036-4284-A81C-C4B1D6C2CA45}" destId="{DC991F5A-8132-4D2A-9B88-5386A4255D4C}" srcOrd="10" destOrd="0" presId="urn:microsoft.com/office/officeart/2005/8/layout/cycle6"/>
    <dgm:cxn modelId="{CA4CF45E-82EC-4725-8559-2023F47B3E7A}" type="presParOf" srcId="{524AD97B-1036-4284-A81C-C4B1D6C2CA45}" destId="{76193046-1E16-4406-803A-F2C7BF9B004A}" srcOrd="11" destOrd="0" presId="urn:microsoft.com/office/officeart/2005/8/layout/cycle6"/>
    <dgm:cxn modelId="{2EB065DB-BE04-4E36-9FC3-5134E4F230FC}" type="presParOf" srcId="{524AD97B-1036-4284-A81C-C4B1D6C2CA45}" destId="{5EA4DD36-05A9-4EEF-80DC-998F7F55ED2F}" srcOrd="12" destOrd="0" presId="urn:microsoft.com/office/officeart/2005/8/layout/cycle6"/>
    <dgm:cxn modelId="{E88ED747-20E2-4B47-A57C-014C6D55AFE8}" type="presParOf" srcId="{524AD97B-1036-4284-A81C-C4B1D6C2CA45}" destId="{B7C5D735-5ABC-4B26-B4B6-924E61C6B480}" srcOrd="13" destOrd="0" presId="urn:microsoft.com/office/officeart/2005/8/layout/cycle6"/>
    <dgm:cxn modelId="{3026DC2B-5AEB-4196-83DA-894F7D1CA7C4}" type="presParOf" srcId="{524AD97B-1036-4284-A81C-C4B1D6C2CA45}" destId="{E9C0FE4C-FD4C-4D90-9E18-41043E8CF8A9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3E4B45-9AAA-4515-9CA2-43BB21C00583}" type="doc">
      <dgm:prSet loTypeId="urn:microsoft.com/office/officeart/2005/8/layout/bProcess4" loCatId="process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AB3AE2A4-A8AF-41C6-9713-25397A826F7E}">
      <dgm:prSet phldrT="[Текст]"/>
      <dgm:spPr/>
      <dgm:t>
        <a:bodyPr/>
        <a:lstStyle/>
        <a:p>
          <a:r>
            <a:rPr lang="ru-RU" dirty="0" smtClean="0"/>
            <a:t>фантазировать</a:t>
          </a:r>
          <a:endParaRPr lang="ru-RU" dirty="0"/>
        </a:p>
      </dgm:t>
    </dgm:pt>
    <dgm:pt modelId="{BF7E6D5E-9119-4534-90F5-475D3D1C4570}" type="parTrans" cxnId="{2C07B666-DEAC-4A7B-99BF-408554DDC6BE}">
      <dgm:prSet/>
      <dgm:spPr/>
      <dgm:t>
        <a:bodyPr/>
        <a:lstStyle/>
        <a:p>
          <a:endParaRPr lang="ru-RU"/>
        </a:p>
      </dgm:t>
    </dgm:pt>
    <dgm:pt modelId="{86EA5A09-35FB-4F5E-B00A-17065B0A606B}" type="sibTrans" cxnId="{2C07B666-DEAC-4A7B-99BF-408554DDC6BE}">
      <dgm:prSet/>
      <dgm:spPr/>
      <dgm:t>
        <a:bodyPr/>
        <a:lstStyle/>
        <a:p>
          <a:endParaRPr lang="ru-RU"/>
        </a:p>
      </dgm:t>
    </dgm:pt>
    <dgm:pt modelId="{73B11CF2-88C7-4E21-A2AC-E95DC1335D89}">
      <dgm:prSet/>
      <dgm:spPr/>
      <dgm:t>
        <a:bodyPr/>
        <a:lstStyle/>
        <a:p>
          <a:r>
            <a:rPr lang="ru-RU" smtClean="0"/>
            <a:t>сочинять</a:t>
          </a:r>
          <a:endParaRPr lang="ru-RU"/>
        </a:p>
      </dgm:t>
    </dgm:pt>
    <dgm:pt modelId="{431053B7-D097-46D9-A9A3-70DEF451A058}" type="parTrans" cxnId="{97A536D9-30B8-4F10-A68F-5DB4A1712AF6}">
      <dgm:prSet/>
      <dgm:spPr/>
      <dgm:t>
        <a:bodyPr/>
        <a:lstStyle/>
        <a:p>
          <a:endParaRPr lang="ru-RU"/>
        </a:p>
      </dgm:t>
    </dgm:pt>
    <dgm:pt modelId="{1BCF49B6-57E0-4851-A0EA-34A240CAA0F5}" type="sibTrans" cxnId="{97A536D9-30B8-4F10-A68F-5DB4A1712AF6}">
      <dgm:prSet/>
      <dgm:spPr/>
      <dgm:t>
        <a:bodyPr/>
        <a:lstStyle/>
        <a:p>
          <a:endParaRPr lang="ru-RU"/>
        </a:p>
      </dgm:t>
    </dgm:pt>
    <dgm:pt modelId="{04D9AC59-F84C-478B-A2CE-F6F7070306CC}">
      <dgm:prSet/>
      <dgm:spPr/>
      <dgm:t>
        <a:bodyPr/>
        <a:lstStyle/>
        <a:p>
          <a:r>
            <a:rPr lang="ru-RU" smtClean="0"/>
            <a:t>писать</a:t>
          </a:r>
          <a:endParaRPr lang="ru-RU"/>
        </a:p>
      </dgm:t>
    </dgm:pt>
    <dgm:pt modelId="{F66CAF47-E4E1-4287-BA07-BC4BCE269D32}" type="parTrans" cxnId="{A4C1EB7A-9B9E-48EA-8270-843802FF1C9E}">
      <dgm:prSet/>
      <dgm:spPr/>
      <dgm:t>
        <a:bodyPr/>
        <a:lstStyle/>
        <a:p>
          <a:endParaRPr lang="ru-RU"/>
        </a:p>
      </dgm:t>
    </dgm:pt>
    <dgm:pt modelId="{84C3B4DB-2C2B-445F-9152-BAB56F5BE901}" type="sibTrans" cxnId="{A4C1EB7A-9B9E-48EA-8270-843802FF1C9E}">
      <dgm:prSet/>
      <dgm:spPr/>
      <dgm:t>
        <a:bodyPr/>
        <a:lstStyle/>
        <a:p>
          <a:endParaRPr lang="ru-RU"/>
        </a:p>
      </dgm:t>
    </dgm:pt>
    <dgm:pt modelId="{F3D5FA4D-0F48-4214-98F5-B7D0F360819A}">
      <dgm:prSet/>
      <dgm:spPr/>
      <dgm:t>
        <a:bodyPr/>
        <a:lstStyle/>
        <a:p>
          <a:r>
            <a:rPr lang="ru-RU" smtClean="0"/>
            <a:t>выдвигать идеи и реализовывать их</a:t>
          </a:r>
          <a:endParaRPr lang="ru-RU"/>
        </a:p>
      </dgm:t>
    </dgm:pt>
    <dgm:pt modelId="{F14D3AA1-204F-442D-BA5E-C144421DC2FD}" type="parTrans" cxnId="{59B24985-5E6D-416D-9EED-DAB7B1493B4D}">
      <dgm:prSet/>
      <dgm:spPr/>
      <dgm:t>
        <a:bodyPr/>
        <a:lstStyle/>
        <a:p>
          <a:endParaRPr lang="ru-RU"/>
        </a:p>
      </dgm:t>
    </dgm:pt>
    <dgm:pt modelId="{1F5BFDF4-DD53-4584-B28D-4071A63E3C47}" type="sibTrans" cxnId="{59B24985-5E6D-416D-9EED-DAB7B1493B4D}">
      <dgm:prSet/>
      <dgm:spPr/>
      <dgm:t>
        <a:bodyPr/>
        <a:lstStyle/>
        <a:p>
          <a:endParaRPr lang="ru-RU"/>
        </a:p>
      </dgm:t>
    </dgm:pt>
    <dgm:pt modelId="{4B8114F5-D181-4258-B87A-38CD1C2509FC}">
      <dgm:prSet/>
      <dgm:spPr/>
      <dgm:t>
        <a:bodyPr/>
        <a:lstStyle/>
        <a:p>
          <a:r>
            <a:rPr lang="ru-RU" smtClean="0"/>
            <a:t>мастерить</a:t>
          </a:r>
          <a:endParaRPr lang="ru-RU"/>
        </a:p>
      </dgm:t>
    </dgm:pt>
    <dgm:pt modelId="{4D9CC25D-1735-4D8F-8321-F8CB35CE7786}" type="parTrans" cxnId="{DDC7B4F7-99FD-40F0-B301-497F46152F54}">
      <dgm:prSet/>
      <dgm:spPr/>
      <dgm:t>
        <a:bodyPr/>
        <a:lstStyle/>
        <a:p>
          <a:endParaRPr lang="ru-RU"/>
        </a:p>
      </dgm:t>
    </dgm:pt>
    <dgm:pt modelId="{BEC74EB0-E784-47BC-951E-F0FAEFDD2D91}" type="sibTrans" cxnId="{DDC7B4F7-99FD-40F0-B301-497F46152F54}">
      <dgm:prSet/>
      <dgm:spPr/>
      <dgm:t>
        <a:bodyPr/>
        <a:lstStyle/>
        <a:p>
          <a:endParaRPr lang="ru-RU"/>
        </a:p>
      </dgm:t>
    </dgm:pt>
    <dgm:pt modelId="{4606DC3F-8EBA-45BE-8831-C056C91AA438}">
      <dgm:prSet/>
      <dgm:spPr/>
      <dgm:t>
        <a:bodyPr/>
        <a:lstStyle/>
        <a:p>
          <a:r>
            <a:rPr lang="ru-RU" smtClean="0"/>
            <a:t>рисовать</a:t>
          </a:r>
          <a:endParaRPr lang="ru-RU"/>
        </a:p>
      </dgm:t>
    </dgm:pt>
    <dgm:pt modelId="{F932EAF4-3AA8-48CE-A6EA-F21B706C0CA4}" type="parTrans" cxnId="{EE96350D-8597-4901-B7A8-F97FD5EAACA7}">
      <dgm:prSet/>
      <dgm:spPr/>
      <dgm:t>
        <a:bodyPr/>
        <a:lstStyle/>
        <a:p>
          <a:endParaRPr lang="ru-RU"/>
        </a:p>
      </dgm:t>
    </dgm:pt>
    <dgm:pt modelId="{361A1737-4A62-4A15-824E-53B0BC4A776B}" type="sibTrans" cxnId="{EE96350D-8597-4901-B7A8-F97FD5EAACA7}">
      <dgm:prSet/>
      <dgm:spPr/>
      <dgm:t>
        <a:bodyPr/>
        <a:lstStyle/>
        <a:p>
          <a:endParaRPr lang="ru-RU"/>
        </a:p>
      </dgm:t>
    </dgm:pt>
    <dgm:pt modelId="{E4196568-AE54-473B-BC33-3F21790B9C9F}">
      <dgm:prSet/>
      <dgm:spPr/>
      <dgm:t>
        <a:bodyPr/>
        <a:lstStyle/>
        <a:p>
          <a:r>
            <a:rPr lang="ru-RU" smtClean="0"/>
            <a:t>загадывать и разгадывать свои и уже существующие задачи и загадки</a:t>
          </a:r>
          <a:endParaRPr lang="ru-RU"/>
        </a:p>
      </dgm:t>
    </dgm:pt>
    <dgm:pt modelId="{64266C8C-A996-42AE-814A-D7281E73B0E9}" type="parTrans" cxnId="{7666B0AD-E845-4CA0-A334-CA8BDFFA1A7B}">
      <dgm:prSet/>
      <dgm:spPr/>
      <dgm:t>
        <a:bodyPr/>
        <a:lstStyle/>
        <a:p>
          <a:endParaRPr lang="ru-RU"/>
        </a:p>
      </dgm:t>
    </dgm:pt>
    <dgm:pt modelId="{6D3C0C19-43B0-42C1-A629-85F75F6AF0E4}" type="sibTrans" cxnId="{7666B0AD-E845-4CA0-A334-CA8BDFFA1A7B}">
      <dgm:prSet/>
      <dgm:spPr/>
      <dgm:t>
        <a:bodyPr/>
        <a:lstStyle/>
        <a:p>
          <a:endParaRPr lang="ru-RU"/>
        </a:p>
      </dgm:t>
    </dgm:pt>
    <dgm:pt modelId="{88C2DC7F-F088-4D9E-86D4-65F592514C6F}">
      <dgm:prSet/>
      <dgm:spPr/>
      <dgm:t>
        <a:bodyPr/>
        <a:lstStyle/>
        <a:p>
          <a:r>
            <a:rPr lang="ru-RU" smtClean="0"/>
            <a:t>проявлять свои творческие способности</a:t>
          </a:r>
          <a:endParaRPr lang="ru-RU"/>
        </a:p>
      </dgm:t>
    </dgm:pt>
    <dgm:pt modelId="{350070FF-204C-49FE-B190-C58A49085C5E}" type="parTrans" cxnId="{A397A4C2-7A83-460F-BDAD-33CA2689CE6C}">
      <dgm:prSet/>
      <dgm:spPr/>
      <dgm:t>
        <a:bodyPr/>
        <a:lstStyle/>
        <a:p>
          <a:endParaRPr lang="ru-RU"/>
        </a:p>
      </dgm:t>
    </dgm:pt>
    <dgm:pt modelId="{635A332A-C3D5-41A3-84AE-D6AA16A7E293}" type="sibTrans" cxnId="{A397A4C2-7A83-460F-BDAD-33CA2689CE6C}">
      <dgm:prSet/>
      <dgm:spPr/>
      <dgm:t>
        <a:bodyPr/>
        <a:lstStyle/>
        <a:p>
          <a:endParaRPr lang="ru-RU"/>
        </a:p>
      </dgm:t>
    </dgm:pt>
    <dgm:pt modelId="{0323C771-DEF1-4515-A0A5-0B0887842055}">
      <dgm:prSet phldrT="[Текст]"/>
      <dgm:spPr/>
      <dgm:t>
        <a:bodyPr/>
        <a:lstStyle/>
        <a:p>
          <a:r>
            <a:rPr lang="ru-RU" dirty="0" smtClean="0"/>
            <a:t>проектировать</a:t>
          </a:r>
          <a:endParaRPr lang="ru-RU" dirty="0"/>
        </a:p>
      </dgm:t>
    </dgm:pt>
    <dgm:pt modelId="{EA028168-02B3-417F-81E1-E58567D32C46}" type="parTrans" cxnId="{EF1FB263-C981-4C0D-957E-7BA10CA3ECC7}">
      <dgm:prSet/>
      <dgm:spPr/>
      <dgm:t>
        <a:bodyPr/>
        <a:lstStyle/>
        <a:p>
          <a:endParaRPr lang="ru-RU"/>
        </a:p>
      </dgm:t>
    </dgm:pt>
    <dgm:pt modelId="{4A10B5ED-BB69-4B7D-A415-32E9B7266CDA}" type="sibTrans" cxnId="{EF1FB263-C981-4C0D-957E-7BA10CA3ECC7}">
      <dgm:prSet/>
      <dgm:spPr/>
      <dgm:t>
        <a:bodyPr/>
        <a:lstStyle/>
        <a:p>
          <a:endParaRPr lang="ru-RU"/>
        </a:p>
      </dgm:t>
    </dgm:pt>
    <dgm:pt modelId="{0142D08D-A3D9-49AC-825D-3536029624A7}" type="pres">
      <dgm:prSet presAssocID="{A43E4B45-9AAA-4515-9CA2-43BB21C00583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56C284B9-437D-4EDB-9520-A6912B9890B0}" type="pres">
      <dgm:prSet presAssocID="{73B11CF2-88C7-4E21-A2AC-E95DC1335D89}" presName="compNode" presStyleCnt="0"/>
      <dgm:spPr/>
    </dgm:pt>
    <dgm:pt modelId="{363C50DF-D489-48C1-824A-722122A71FF8}" type="pres">
      <dgm:prSet presAssocID="{73B11CF2-88C7-4E21-A2AC-E95DC1335D89}" presName="dummyConnPt" presStyleCnt="0"/>
      <dgm:spPr/>
    </dgm:pt>
    <dgm:pt modelId="{86CA523D-C148-4A98-BAB3-D722E5CA8140}" type="pres">
      <dgm:prSet presAssocID="{73B11CF2-88C7-4E21-A2AC-E95DC1335D89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5A0474-4F74-431C-8181-D687F44D7148}" type="pres">
      <dgm:prSet presAssocID="{1BCF49B6-57E0-4851-A0EA-34A240CAA0F5}" presName="sibTrans" presStyleLbl="bgSibTrans2D1" presStyleIdx="0" presStyleCnt="8"/>
      <dgm:spPr/>
      <dgm:t>
        <a:bodyPr/>
        <a:lstStyle/>
        <a:p>
          <a:endParaRPr lang="ru-RU"/>
        </a:p>
      </dgm:t>
    </dgm:pt>
    <dgm:pt modelId="{7395BCD4-C309-42DB-9E1E-F31EF802E90F}" type="pres">
      <dgm:prSet presAssocID="{AB3AE2A4-A8AF-41C6-9713-25397A826F7E}" presName="compNode" presStyleCnt="0"/>
      <dgm:spPr/>
    </dgm:pt>
    <dgm:pt modelId="{E39526F5-C32F-4E91-89E4-539403ECE0BF}" type="pres">
      <dgm:prSet presAssocID="{AB3AE2A4-A8AF-41C6-9713-25397A826F7E}" presName="dummyConnPt" presStyleCnt="0"/>
      <dgm:spPr/>
    </dgm:pt>
    <dgm:pt modelId="{360E4A9E-E58B-4FAF-B0A7-8E0C8CFBB846}" type="pres">
      <dgm:prSet presAssocID="{AB3AE2A4-A8AF-41C6-9713-25397A826F7E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707704-5F45-43DB-988B-9FA78089FCEE}" type="pres">
      <dgm:prSet presAssocID="{86EA5A09-35FB-4F5E-B00A-17065B0A606B}" presName="sibTrans" presStyleLbl="bgSibTrans2D1" presStyleIdx="1" presStyleCnt="8"/>
      <dgm:spPr/>
      <dgm:t>
        <a:bodyPr/>
        <a:lstStyle/>
        <a:p>
          <a:endParaRPr lang="ru-RU"/>
        </a:p>
      </dgm:t>
    </dgm:pt>
    <dgm:pt modelId="{EF31D061-C651-46F8-93FB-455DA0214F66}" type="pres">
      <dgm:prSet presAssocID="{04D9AC59-F84C-478B-A2CE-F6F7070306CC}" presName="compNode" presStyleCnt="0"/>
      <dgm:spPr/>
    </dgm:pt>
    <dgm:pt modelId="{E96EC013-1DC6-4CBE-BD0B-C591D83BFA87}" type="pres">
      <dgm:prSet presAssocID="{04D9AC59-F84C-478B-A2CE-F6F7070306CC}" presName="dummyConnPt" presStyleCnt="0"/>
      <dgm:spPr/>
    </dgm:pt>
    <dgm:pt modelId="{CCCC6AA9-1A8E-4FB7-B301-8F3C596F177E}" type="pres">
      <dgm:prSet presAssocID="{04D9AC59-F84C-478B-A2CE-F6F7070306CC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310248-ED17-4910-BBB1-CBF85E117422}" type="pres">
      <dgm:prSet presAssocID="{84C3B4DB-2C2B-445F-9152-BAB56F5BE901}" presName="sibTrans" presStyleLbl="bgSibTrans2D1" presStyleIdx="2" presStyleCnt="8"/>
      <dgm:spPr/>
      <dgm:t>
        <a:bodyPr/>
        <a:lstStyle/>
        <a:p>
          <a:endParaRPr lang="ru-RU"/>
        </a:p>
      </dgm:t>
    </dgm:pt>
    <dgm:pt modelId="{4D36B3E1-E1C5-4076-B696-49B891A32255}" type="pres">
      <dgm:prSet presAssocID="{F3D5FA4D-0F48-4214-98F5-B7D0F360819A}" presName="compNode" presStyleCnt="0"/>
      <dgm:spPr/>
    </dgm:pt>
    <dgm:pt modelId="{2AC6958E-2769-4BE0-8C61-1D0386885D4A}" type="pres">
      <dgm:prSet presAssocID="{F3D5FA4D-0F48-4214-98F5-B7D0F360819A}" presName="dummyConnPt" presStyleCnt="0"/>
      <dgm:spPr/>
    </dgm:pt>
    <dgm:pt modelId="{B900CD92-2602-4974-8329-38E9FDDA5E51}" type="pres">
      <dgm:prSet presAssocID="{F3D5FA4D-0F48-4214-98F5-B7D0F360819A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752C2B-FE75-423A-8652-2B012500A0FC}" type="pres">
      <dgm:prSet presAssocID="{1F5BFDF4-DD53-4584-B28D-4071A63E3C47}" presName="sibTrans" presStyleLbl="bgSibTrans2D1" presStyleIdx="3" presStyleCnt="8"/>
      <dgm:spPr/>
      <dgm:t>
        <a:bodyPr/>
        <a:lstStyle/>
        <a:p>
          <a:endParaRPr lang="ru-RU"/>
        </a:p>
      </dgm:t>
    </dgm:pt>
    <dgm:pt modelId="{0F6E04F0-F7B6-4EC3-979E-08E0D67883CD}" type="pres">
      <dgm:prSet presAssocID="{E4196568-AE54-473B-BC33-3F21790B9C9F}" presName="compNode" presStyleCnt="0"/>
      <dgm:spPr/>
    </dgm:pt>
    <dgm:pt modelId="{5E073E80-D33D-4FEF-88C9-937FCBCD98CD}" type="pres">
      <dgm:prSet presAssocID="{E4196568-AE54-473B-BC33-3F21790B9C9F}" presName="dummyConnPt" presStyleCnt="0"/>
      <dgm:spPr/>
    </dgm:pt>
    <dgm:pt modelId="{18C42783-EFEF-4709-A478-5A4E477C9E13}" type="pres">
      <dgm:prSet presAssocID="{E4196568-AE54-473B-BC33-3F21790B9C9F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98866C-399F-49B7-B7B8-77721B1CBF3A}" type="pres">
      <dgm:prSet presAssocID="{6D3C0C19-43B0-42C1-A629-85F75F6AF0E4}" presName="sibTrans" presStyleLbl="bgSibTrans2D1" presStyleIdx="4" presStyleCnt="8"/>
      <dgm:spPr/>
      <dgm:t>
        <a:bodyPr/>
        <a:lstStyle/>
        <a:p>
          <a:endParaRPr lang="ru-RU"/>
        </a:p>
      </dgm:t>
    </dgm:pt>
    <dgm:pt modelId="{7E06F0FA-1EDB-4870-8BC9-EA3D669AD3E5}" type="pres">
      <dgm:prSet presAssocID="{4606DC3F-8EBA-45BE-8831-C056C91AA438}" presName="compNode" presStyleCnt="0"/>
      <dgm:spPr/>
    </dgm:pt>
    <dgm:pt modelId="{F323F1F7-93A0-4E6E-8A81-F922267A57E7}" type="pres">
      <dgm:prSet presAssocID="{4606DC3F-8EBA-45BE-8831-C056C91AA438}" presName="dummyConnPt" presStyleCnt="0"/>
      <dgm:spPr/>
    </dgm:pt>
    <dgm:pt modelId="{8B2BCBE4-3C6D-4F24-A748-EE2A0A1A86F8}" type="pres">
      <dgm:prSet presAssocID="{4606DC3F-8EBA-45BE-8831-C056C91AA438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F93CFE-C9AF-4542-BE3A-2FDCF45CA84A}" type="pres">
      <dgm:prSet presAssocID="{361A1737-4A62-4A15-824E-53B0BC4A776B}" presName="sibTrans" presStyleLbl="bgSibTrans2D1" presStyleIdx="5" presStyleCnt="8"/>
      <dgm:spPr/>
      <dgm:t>
        <a:bodyPr/>
        <a:lstStyle/>
        <a:p>
          <a:endParaRPr lang="ru-RU"/>
        </a:p>
      </dgm:t>
    </dgm:pt>
    <dgm:pt modelId="{CB60BD94-3FEE-4C01-B219-3AFA96C74FF3}" type="pres">
      <dgm:prSet presAssocID="{4B8114F5-D181-4258-B87A-38CD1C2509FC}" presName="compNode" presStyleCnt="0"/>
      <dgm:spPr/>
    </dgm:pt>
    <dgm:pt modelId="{9E960DFD-14E8-4C8A-8C0C-A28F0C42D79A}" type="pres">
      <dgm:prSet presAssocID="{4B8114F5-D181-4258-B87A-38CD1C2509FC}" presName="dummyConnPt" presStyleCnt="0"/>
      <dgm:spPr/>
    </dgm:pt>
    <dgm:pt modelId="{BCB05693-7D10-474F-8018-F68545A493FE}" type="pres">
      <dgm:prSet presAssocID="{4B8114F5-D181-4258-B87A-38CD1C2509FC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40EAA1-3ECF-4806-99EC-62B0713DC38E}" type="pres">
      <dgm:prSet presAssocID="{BEC74EB0-E784-47BC-951E-F0FAEFDD2D91}" presName="sibTrans" presStyleLbl="bgSibTrans2D1" presStyleIdx="6" presStyleCnt="8"/>
      <dgm:spPr/>
      <dgm:t>
        <a:bodyPr/>
        <a:lstStyle/>
        <a:p>
          <a:endParaRPr lang="ru-RU"/>
        </a:p>
      </dgm:t>
    </dgm:pt>
    <dgm:pt modelId="{E3904865-4773-47DE-A4EC-02A09BB020FA}" type="pres">
      <dgm:prSet presAssocID="{88C2DC7F-F088-4D9E-86D4-65F592514C6F}" presName="compNode" presStyleCnt="0"/>
      <dgm:spPr/>
    </dgm:pt>
    <dgm:pt modelId="{EA31B688-E80E-416B-9828-76A01C2C2167}" type="pres">
      <dgm:prSet presAssocID="{88C2DC7F-F088-4D9E-86D4-65F592514C6F}" presName="dummyConnPt" presStyleCnt="0"/>
      <dgm:spPr/>
    </dgm:pt>
    <dgm:pt modelId="{B664C94F-FFDA-4B45-8430-C00EBBA858D5}" type="pres">
      <dgm:prSet presAssocID="{88C2DC7F-F088-4D9E-86D4-65F592514C6F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6069AF-6A17-4D14-BCA2-66780D7FB008}" type="pres">
      <dgm:prSet presAssocID="{635A332A-C3D5-41A3-84AE-D6AA16A7E293}" presName="sibTrans" presStyleLbl="bgSibTrans2D1" presStyleIdx="7" presStyleCnt="8"/>
      <dgm:spPr/>
      <dgm:t>
        <a:bodyPr/>
        <a:lstStyle/>
        <a:p>
          <a:endParaRPr lang="ru-RU"/>
        </a:p>
      </dgm:t>
    </dgm:pt>
    <dgm:pt modelId="{FFFF6CC8-8503-4DA7-8D42-DC5DA06FEA75}" type="pres">
      <dgm:prSet presAssocID="{0323C771-DEF1-4515-A0A5-0B0887842055}" presName="compNode" presStyleCnt="0"/>
      <dgm:spPr/>
    </dgm:pt>
    <dgm:pt modelId="{C4E8BF19-A3C2-4B2A-8048-4BBBE3197641}" type="pres">
      <dgm:prSet presAssocID="{0323C771-DEF1-4515-A0A5-0B0887842055}" presName="dummyConnPt" presStyleCnt="0"/>
      <dgm:spPr/>
    </dgm:pt>
    <dgm:pt modelId="{4A86634C-5E0D-45DE-A7B3-ACCB704B88F4}" type="pres">
      <dgm:prSet presAssocID="{0323C771-DEF1-4515-A0A5-0B0887842055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B24985-5E6D-416D-9EED-DAB7B1493B4D}" srcId="{A43E4B45-9AAA-4515-9CA2-43BB21C00583}" destId="{F3D5FA4D-0F48-4214-98F5-B7D0F360819A}" srcOrd="3" destOrd="0" parTransId="{F14D3AA1-204F-442D-BA5E-C144421DC2FD}" sibTransId="{1F5BFDF4-DD53-4584-B28D-4071A63E3C47}"/>
    <dgm:cxn modelId="{6BDFDD61-2DB1-4048-BE69-1FDCB1F0580B}" type="presOf" srcId="{1BCF49B6-57E0-4851-A0EA-34A240CAA0F5}" destId="{7D5A0474-4F74-431C-8181-D687F44D7148}" srcOrd="0" destOrd="0" presId="urn:microsoft.com/office/officeart/2005/8/layout/bProcess4"/>
    <dgm:cxn modelId="{EF1FB263-C981-4C0D-957E-7BA10CA3ECC7}" srcId="{A43E4B45-9AAA-4515-9CA2-43BB21C00583}" destId="{0323C771-DEF1-4515-A0A5-0B0887842055}" srcOrd="8" destOrd="0" parTransId="{EA028168-02B3-417F-81E1-E58567D32C46}" sibTransId="{4A10B5ED-BB69-4B7D-A415-32E9B7266CDA}"/>
    <dgm:cxn modelId="{6A39C892-69CC-4408-AD6D-9AFA0352EC92}" type="presOf" srcId="{6D3C0C19-43B0-42C1-A629-85F75F6AF0E4}" destId="{C998866C-399F-49B7-B7B8-77721B1CBF3A}" srcOrd="0" destOrd="0" presId="urn:microsoft.com/office/officeart/2005/8/layout/bProcess4"/>
    <dgm:cxn modelId="{C3247D31-E13B-46C3-9EBF-56A34ABF04A2}" type="presOf" srcId="{04D9AC59-F84C-478B-A2CE-F6F7070306CC}" destId="{CCCC6AA9-1A8E-4FB7-B301-8F3C596F177E}" srcOrd="0" destOrd="0" presId="urn:microsoft.com/office/officeart/2005/8/layout/bProcess4"/>
    <dgm:cxn modelId="{067AA40B-CF04-47E8-B176-ADD3F7D566BC}" type="presOf" srcId="{361A1737-4A62-4A15-824E-53B0BC4A776B}" destId="{03F93CFE-C9AF-4542-BE3A-2FDCF45CA84A}" srcOrd="0" destOrd="0" presId="urn:microsoft.com/office/officeart/2005/8/layout/bProcess4"/>
    <dgm:cxn modelId="{D5AE4067-0B90-40B7-B440-AC562C1492DE}" type="presOf" srcId="{73B11CF2-88C7-4E21-A2AC-E95DC1335D89}" destId="{86CA523D-C148-4A98-BAB3-D722E5CA8140}" srcOrd="0" destOrd="0" presId="urn:microsoft.com/office/officeart/2005/8/layout/bProcess4"/>
    <dgm:cxn modelId="{D2B11DA6-40D8-4C3A-9AA7-7BE8BE63CEC0}" type="presOf" srcId="{4606DC3F-8EBA-45BE-8831-C056C91AA438}" destId="{8B2BCBE4-3C6D-4F24-A748-EE2A0A1A86F8}" srcOrd="0" destOrd="0" presId="urn:microsoft.com/office/officeart/2005/8/layout/bProcess4"/>
    <dgm:cxn modelId="{5ECC8F36-B482-4D58-B327-BF79D7A4B857}" type="presOf" srcId="{A43E4B45-9AAA-4515-9CA2-43BB21C00583}" destId="{0142D08D-A3D9-49AC-825D-3536029624A7}" srcOrd="0" destOrd="0" presId="urn:microsoft.com/office/officeart/2005/8/layout/bProcess4"/>
    <dgm:cxn modelId="{6AE01410-B990-4548-BBA4-FFB1428E3FA9}" type="presOf" srcId="{88C2DC7F-F088-4D9E-86D4-65F592514C6F}" destId="{B664C94F-FFDA-4B45-8430-C00EBBA858D5}" srcOrd="0" destOrd="0" presId="urn:microsoft.com/office/officeart/2005/8/layout/bProcess4"/>
    <dgm:cxn modelId="{97A536D9-30B8-4F10-A68F-5DB4A1712AF6}" srcId="{A43E4B45-9AAA-4515-9CA2-43BB21C00583}" destId="{73B11CF2-88C7-4E21-A2AC-E95DC1335D89}" srcOrd="0" destOrd="0" parTransId="{431053B7-D097-46D9-A9A3-70DEF451A058}" sibTransId="{1BCF49B6-57E0-4851-A0EA-34A240CAA0F5}"/>
    <dgm:cxn modelId="{0CCF6CA9-EFA6-4ED6-96A5-57E6453A4FD1}" type="presOf" srcId="{4B8114F5-D181-4258-B87A-38CD1C2509FC}" destId="{BCB05693-7D10-474F-8018-F68545A493FE}" srcOrd="0" destOrd="0" presId="urn:microsoft.com/office/officeart/2005/8/layout/bProcess4"/>
    <dgm:cxn modelId="{DDC7B4F7-99FD-40F0-B301-497F46152F54}" srcId="{A43E4B45-9AAA-4515-9CA2-43BB21C00583}" destId="{4B8114F5-D181-4258-B87A-38CD1C2509FC}" srcOrd="6" destOrd="0" parTransId="{4D9CC25D-1735-4D8F-8321-F8CB35CE7786}" sibTransId="{BEC74EB0-E784-47BC-951E-F0FAEFDD2D91}"/>
    <dgm:cxn modelId="{A397A4C2-7A83-460F-BDAD-33CA2689CE6C}" srcId="{A43E4B45-9AAA-4515-9CA2-43BB21C00583}" destId="{88C2DC7F-F088-4D9E-86D4-65F592514C6F}" srcOrd="7" destOrd="0" parTransId="{350070FF-204C-49FE-B190-C58A49085C5E}" sibTransId="{635A332A-C3D5-41A3-84AE-D6AA16A7E293}"/>
    <dgm:cxn modelId="{C44EB0D8-8A41-4EDC-AEDF-2CB811442973}" type="presOf" srcId="{635A332A-C3D5-41A3-84AE-D6AA16A7E293}" destId="{336069AF-6A17-4D14-BCA2-66780D7FB008}" srcOrd="0" destOrd="0" presId="urn:microsoft.com/office/officeart/2005/8/layout/bProcess4"/>
    <dgm:cxn modelId="{A4C1EB7A-9B9E-48EA-8270-843802FF1C9E}" srcId="{A43E4B45-9AAA-4515-9CA2-43BB21C00583}" destId="{04D9AC59-F84C-478B-A2CE-F6F7070306CC}" srcOrd="2" destOrd="0" parTransId="{F66CAF47-E4E1-4287-BA07-BC4BCE269D32}" sibTransId="{84C3B4DB-2C2B-445F-9152-BAB56F5BE901}"/>
    <dgm:cxn modelId="{EE96350D-8597-4901-B7A8-F97FD5EAACA7}" srcId="{A43E4B45-9AAA-4515-9CA2-43BB21C00583}" destId="{4606DC3F-8EBA-45BE-8831-C056C91AA438}" srcOrd="5" destOrd="0" parTransId="{F932EAF4-3AA8-48CE-A6EA-F21B706C0CA4}" sibTransId="{361A1737-4A62-4A15-824E-53B0BC4A776B}"/>
    <dgm:cxn modelId="{56F88E75-AF9D-40E3-AE3A-FD29645CC92C}" type="presOf" srcId="{BEC74EB0-E784-47BC-951E-F0FAEFDD2D91}" destId="{1440EAA1-3ECF-4806-99EC-62B0713DC38E}" srcOrd="0" destOrd="0" presId="urn:microsoft.com/office/officeart/2005/8/layout/bProcess4"/>
    <dgm:cxn modelId="{779EBD58-53A8-4E7B-BE91-06E14F31B8A1}" type="presOf" srcId="{0323C771-DEF1-4515-A0A5-0B0887842055}" destId="{4A86634C-5E0D-45DE-A7B3-ACCB704B88F4}" srcOrd="0" destOrd="0" presId="urn:microsoft.com/office/officeart/2005/8/layout/bProcess4"/>
    <dgm:cxn modelId="{B73840EB-0D20-452A-A591-F47F5FC41FC3}" type="presOf" srcId="{86EA5A09-35FB-4F5E-B00A-17065B0A606B}" destId="{50707704-5F45-43DB-988B-9FA78089FCEE}" srcOrd="0" destOrd="0" presId="urn:microsoft.com/office/officeart/2005/8/layout/bProcess4"/>
    <dgm:cxn modelId="{7666B0AD-E845-4CA0-A334-CA8BDFFA1A7B}" srcId="{A43E4B45-9AAA-4515-9CA2-43BB21C00583}" destId="{E4196568-AE54-473B-BC33-3F21790B9C9F}" srcOrd="4" destOrd="0" parTransId="{64266C8C-A996-42AE-814A-D7281E73B0E9}" sibTransId="{6D3C0C19-43B0-42C1-A629-85F75F6AF0E4}"/>
    <dgm:cxn modelId="{38C2DB3A-02B6-4A19-8F90-F28ED0294FFA}" type="presOf" srcId="{E4196568-AE54-473B-BC33-3F21790B9C9F}" destId="{18C42783-EFEF-4709-A478-5A4E477C9E13}" srcOrd="0" destOrd="0" presId="urn:microsoft.com/office/officeart/2005/8/layout/bProcess4"/>
    <dgm:cxn modelId="{F5F81A91-EBF4-4429-B8B8-DD93308E30C7}" type="presOf" srcId="{AB3AE2A4-A8AF-41C6-9713-25397A826F7E}" destId="{360E4A9E-E58B-4FAF-B0A7-8E0C8CFBB846}" srcOrd="0" destOrd="0" presId="urn:microsoft.com/office/officeart/2005/8/layout/bProcess4"/>
    <dgm:cxn modelId="{42B1040E-4554-4EAD-9D69-288A97267EAC}" type="presOf" srcId="{F3D5FA4D-0F48-4214-98F5-B7D0F360819A}" destId="{B900CD92-2602-4974-8329-38E9FDDA5E51}" srcOrd="0" destOrd="0" presId="urn:microsoft.com/office/officeart/2005/8/layout/bProcess4"/>
    <dgm:cxn modelId="{2C07B666-DEAC-4A7B-99BF-408554DDC6BE}" srcId="{A43E4B45-9AAA-4515-9CA2-43BB21C00583}" destId="{AB3AE2A4-A8AF-41C6-9713-25397A826F7E}" srcOrd="1" destOrd="0" parTransId="{BF7E6D5E-9119-4534-90F5-475D3D1C4570}" sibTransId="{86EA5A09-35FB-4F5E-B00A-17065B0A606B}"/>
    <dgm:cxn modelId="{50C87633-5131-421A-8960-1E807BCF9D1F}" type="presOf" srcId="{84C3B4DB-2C2B-445F-9152-BAB56F5BE901}" destId="{84310248-ED17-4910-BBB1-CBF85E117422}" srcOrd="0" destOrd="0" presId="urn:microsoft.com/office/officeart/2005/8/layout/bProcess4"/>
    <dgm:cxn modelId="{0AE4DBE1-83B9-4807-9A70-DB31069A0D71}" type="presOf" srcId="{1F5BFDF4-DD53-4584-B28D-4071A63E3C47}" destId="{72752C2B-FE75-423A-8652-2B012500A0FC}" srcOrd="0" destOrd="0" presId="urn:microsoft.com/office/officeart/2005/8/layout/bProcess4"/>
    <dgm:cxn modelId="{CFFE1684-9B7C-4676-A475-8FE476D7124E}" type="presParOf" srcId="{0142D08D-A3D9-49AC-825D-3536029624A7}" destId="{56C284B9-437D-4EDB-9520-A6912B9890B0}" srcOrd="0" destOrd="0" presId="urn:microsoft.com/office/officeart/2005/8/layout/bProcess4"/>
    <dgm:cxn modelId="{7E146D8A-B16D-4C5C-A524-9C046D0EBF22}" type="presParOf" srcId="{56C284B9-437D-4EDB-9520-A6912B9890B0}" destId="{363C50DF-D489-48C1-824A-722122A71FF8}" srcOrd="0" destOrd="0" presId="urn:microsoft.com/office/officeart/2005/8/layout/bProcess4"/>
    <dgm:cxn modelId="{4CF86279-D137-4D5B-AAEA-00F620DB24F9}" type="presParOf" srcId="{56C284B9-437D-4EDB-9520-A6912B9890B0}" destId="{86CA523D-C148-4A98-BAB3-D722E5CA8140}" srcOrd="1" destOrd="0" presId="urn:microsoft.com/office/officeart/2005/8/layout/bProcess4"/>
    <dgm:cxn modelId="{C32612E2-9864-4119-B3C1-2A125D088136}" type="presParOf" srcId="{0142D08D-A3D9-49AC-825D-3536029624A7}" destId="{7D5A0474-4F74-431C-8181-D687F44D7148}" srcOrd="1" destOrd="0" presId="urn:microsoft.com/office/officeart/2005/8/layout/bProcess4"/>
    <dgm:cxn modelId="{6B54E32D-DF73-4CCE-8872-09CD8784DE62}" type="presParOf" srcId="{0142D08D-A3D9-49AC-825D-3536029624A7}" destId="{7395BCD4-C309-42DB-9E1E-F31EF802E90F}" srcOrd="2" destOrd="0" presId="urn:microsoft.com/office/officeart/2005/8/layout/bProcess4"/>
    <dgm:cxn modelId="{45D816E3-FCB4-4EA5-8804-E1AE22B6F974}" type="presParOf" srcId="{7395BCD4-C309-42DB-9E1E-F31EF802E90F}" destId="{E39526F5-C32F-4E91-89E4-539403ECE0BF}" srcOrd="0" destOrd="0" presId="urn:microsoft.com/office/officeart/2005/8/layout/bProcess4"/>
    <dgm:cxn modelId="{59480946-959A-4A22-96DB-93D8B3B66F8C}" type="presParOf" srcId="{7395BCD4-C309-42DB-9E1E-F31EF802E90F}" destId="{360E4A9E-E58B-4FAF-B0A7-8E0C8CFBB846}" srcOrd="1" destOrd="0" presId="urn:microsoft.com/office/officeart/2005/8/layout/bProcess4"/>
    <dgm:cxn modelId="{83BF540A-B014-44EA-B871-44CCCAE1CE53}" type="presParOf" srcId="{0142D08D-A3D9-49AC-825D-3536029624A7}" destId="{50707704-5F45-43DB-988B-9FA78089FCEE}" srcOrd="3" destOrd="0" presId="urn:microsoft.com/office/officeart/2005/8/layout/bProcess4"/>
    <dgm:cxn modelId="{818B8DD2-3B0E-4D7A-9500-3C8140645F2B}" type="presParOf" srcId="{0142D08D-A3D9-49AC-825D-3536029624A7}" destId="{EF31D061-C651-46F8-93FB-455DA0214F66}" srcOrd="4" destOrd="0" presId="urn:microsoft.com/office/officeart/2005/8/layout/bProcess4"/>
    <dgm:cxn modelId="{425A1311-79A8-42CA-9C55-72E9525DEB4A}" type="presParOf" srcId="{EF31D061-C651-46F8-93FB-455DA0214F66}" destId="{E96EC013-1DC6-4CBE-BD0B-C591D83BFA87}" srcOrd="0" destOrd="0" presId="urn:microsoft.com/office/officeart/2005/8/layout/bProcess4"/>
    <dgm:cxn modelId="{0BED7FBE-B276-4804-8E64-8AF29A4F278E}" type="presParOf" srcId="{EF31D061-C651-46F8-93FB-455DA0214F66}" destId="{CCCC6AA9-1A8E-4FB7-B301-8F3C596F177E}" srcOrd="1" destOrd="0" presId="urn:microsoft.com/office/officeart/2005/8/layout/bProcess4"/>
    <dgm:cxn modelId="{80D5A7C5-EBD2-4F5A-B563-8C6CEE3CCC32}" type="presParOf" srcId="{0142D08D-A3D9-49AC-825D-3536029624A7}" destId="{84310248-ED17-4910-BBB1-CBF85E117422}" srcOrd="5" destOrd="0" presId="urn:microsoft.com/office/officeart/2005/8/layout/bProcess4"/>
    <dgm:cxn modelId="{B1D709AB-AA39-43B8-AB0D-A9760C39ECF5}" type="presParOf" srcId="{0142D08D-A3D9-49AC-825D-3536029624A7}" destId="{4D36B3E1-E1C5-4076-B696-49B891A32255}" srcOrd="6" destOrd="0" presId="urn:microsoft.com/office/officeart/2005/8/layout/bProcess4"/>
    <dgm:cxn modelId="{F53A8EB5-F21F-42B9-B0E4-FED41EE23447}" type="presParOf" srcId="{4D36B3E1-E1C5-4076-B696-49B891A32255}" destId="{2AC6958E-2769-4BE0-8C61-1D0386885D4A}" srcOrd="0" destOrd="0" presId="urn:microsoft.com/office/officeart/2005/8/layout/bProcess4"/>
    <dgm:cxn modelId="{279BA27D-2070-4BC8-A58A-73067FBA2694}" type="presParOf" srcId="{4D36B3E1-E1C5-4076-B696-49B891A32255}" destId="{B900CD92-2602-4974-8329-38E9FDDA5E51}" srcOrd="1" destOrd="0" presId="urn:microsoft.com/office/officeart/2005/8/layout/bProcess4"/>
    <dgm:cxn modelId="{7CFE6C6D-9C90-4C20-BE4D-0F942E95F83C}" type="presParOf" srcId="{0142D08D-A3D9-49AC-825D-3536029624A7}" destId="{72752C2B-FE75-423A-8652-2B012500A0FC}" srcOrd="7" destOrd="0" presId="urn:microsoft.com/office/officeart/2005/8/layout/bProcess4"/>
    <dgm:cxn modelId="{BF3870FB-E300-47DB-884A-FC3E6D8AAE10}" type="presParOf" srcId="{0142D08D-A3D9-49AC-825D-3536029624A7}" destId="{0F6E04F0-F7B6-4EC3-979E-08E0D67883CD}" srcOrd="8" destOrd="0" presId="urn:microsoft.com/office/officeart/2005/8/layout/bProcess4"/>
    <dgm:cxn modelId="{51266DFF-901D-4D1B-8598-318E85E7CC75}" type="presParOf" srcId="{0F6E04F0-F7B6-4EC3-979E-08E0D67883CD}" destId="{5E073E80-D33D-4FEF-88C9-937FCBCD98CD}" srcOrd="0" destOrd="0" presId="urn:microsoft.com/office/officeart/2005/8/layout/bProcess4"/>
    <dgm:cxn modelId="{5C830CA7-AA7B-4461-913D-BE68BB655ADD}" type="presParOf" srcId="{0F6E04F0-F7B6-4EC3-979E-08E0D67883CD}" destId="{18C42783-EFEF-4709-A478-5A4E477C9E13}" srcOrd="1" destOrd="0" presId="urn:microsoft.com/office/officeart/2005/8/layout/bProcess4"/>
    <dgm:cxn modelId="{7AFA2266-2902-4395-A422-BD1F9768C94C}" type="presParOf" srcId="{0142D08D-A3D9-49AC-825D-3536029624A7}" destId="{C998866C-399F-49B7-B7B8-77721B1CBF3A}" srcOrd="9" destOrd="0" presId="urn:microsoft.com/office/officeart/2005/8/layout/bProcess4"/>
    <dgm:cxn modelId="{E09F1913-F65F-4AFF-984F-A3BE6232C43E}" type="presParOf" srcId="{0142D08D-A3D9-49AC-825D-3536029624A7}" destId="{7E06F0FA-1EDB-4870-8BC9-EA3D669AD3E5}" srcOrd="10" destOrd="0" presId="urn:microsoft.com/office/officeart/2005/8/layout/bProcess4"/>
    <dgm:cxn modelId="{DF1D3730-E5D9-4201-A76B-DC09D5CDB653}" type="presParOf" srcId="{7E06F0FA-1EDB-4870-8BC9-EA3D669AD3E5}" destId="{F323F1F7-93A0-4E6E-8A81-F922267A57E7}" srcOrd="0" destOrd="0" presId="urn:microsoft.com/office/officeart/2005/8/layout/bProcess4"/>
    <dgm:cxn modelId="{47F1949A-CE0E-4C9E-BD76-27F82DB4041B}" type="presParOf" srcId="{7E06F0FA-1EDB-4870-8BC9-EA3D669AD3E5}" destId="{8B2BCBE4-3C6D-4F24-A748-EE2A0A1A86F8}" srcOrd="1" destOrd="0" presId="urn:microsoft.com/office/officeart/2005/8/layout/bProcess4"/>
    <dgm:cxn modelId="{C7C9DA22-421D-48AE-9A89-C80DBD7F4267}" type="presParOf" srcId="{0142D08D-A3D9-49AC-825D-3536029624A7}" destId="{03F93CFE-C9AF-4542-BE3A-2FDCF45CA84A}" srcOrd="11" destOrd="0" presId="urn:microsoft.com/office/officeart/2005/8/layout/bProcess4"/>
    <dgm:cxn modelId="{F59929EB-5F7E-4340-AC03-D7B890F84340}" type="presParOf" srcId="{0142D08D-A3D9-49AC-825D-3536029624A7}" destId="{CB60BD94-3FEE-4C01-B219-3AFA96C74FF3}" srcOrd="12" destOrd="0" presId="urn:microsoft.com/office/officeart/2005/8/layout/bProcess4"/>
    <dgm:cxn modelId="{8F462A02-177B-43E3-80DF-4ACF0A399183}" type="presParOf" srcId="{CB60BD94-3FEE-4C01-B219-3AFA96C74FF3}" destId="{9E960DFD-14E8-4C8A-8C0C-A28F0C42D79A}" srcOrd="0" destOrd="0" presId="urn:microsoft.com/office/officeart/2005/8/layout/bProcess4"/>
    <dgm:cxn modelId="{98A1A09F-2240-4B13-85D7-660B5BD0AA21}" type="presParOf" srcId="{CB60BD94-3FEE-4C01-B219-3AFA96C74FF3}" destId="{BCB05693-7D10-474F-8018-F68545A493FE}" srcOrd="1" destOrd="0" presId="urn:microsoft.com/office/officeart/2005/8/layout/bProcess4"/>
    <dgm:cxn modelId="{894FE489-CBFA-4152-B32C-7567E57FE80A}" type="presParOf" srcId="{0142D08D-A3D9-49AC-825D-3536029624A7}" destId="{1440EAA1-3ECF-4806-99EC-62B0713DC38E}" srcOrd="13" destOrd="0" presId="urn:microsoft.com/office/officeart/2005/8/layout/bProcess4"/>
    <dgm:cxn modelId="{5FC60763-DE7C-48D1-8CF6-E73D21DAD26C}" type="presParOf" srcId="{0142D08D-A3D9-49AC-825D-3536029624A7}" destId="{E3904865-4773-47DE-A4EC-02A09BB020FA}" srcOrd="14" destOrd="0" presId="urn:microsoft.com/office/officeart/2005/8/layout/bProcess4"/>
    <dgm:cxn modelId="{90071687-0CD8-48CF-A716-D56484F580E7}" type="presParOf" srcId="{E3904865-4773-47DE-A4EC-02A09BB020FA}" destId="{EA31B688-E80E-416B-9828-76A01C2C2167}" srcOrd="0" destOrd="0" presId="urn:microsoft.com/office/officeart/2005/8/layout/bProcess4"/>
    <dgm:cxn modelId="{738BD188-23F0-4F19-A8ED-2DC721B825F1}" type="presParOf" srcId="{E3904865-4773-47DE-A4EC-02A09BB020FA}" destId="{B664C94F-FFDA-4B45-8430-C00EBBA858D5}" srcOrd="1" destOrd="0" presId="urn:microsoft.com/office/officeart/2005/8/layout/bProcess4"/>
    <dgm:cxn modelId="{370CBF0B-633D-4AB8-9B53-71D9C67E6D3B}" type="presParOf" srcId="{0142D08D-A3D9-49AC-825D-3536029624A7}" destId="{336069AF-6A17-4D14-BCA2-66780D7FB008}" srcOrd="15" destOrd="0" presId="urn:microsoft.com/office/officeart/2005/8/layout/bProcess4"/>
    <dgm:cxn modelId="{9E88B3B2-226F-4D37-A6B9-A1FEB17721ED}" type="presParOf" srcId="{0142D08D-A3D9-49AC-825D-3536029624A7}" destId="{FFFF6CC8-8503-4DA7-8D42-DC5DA06FEA75}" srcOrd="16" destOrd="0" presId="urn:microsoft.com/office/officeart/2005/8/layout/bProcess4"/>
    <dgm:cxn modelId="{CF8FADB0-7251-4185-B368-4BE2E43FB97F}" type="presParOf" srcId="{FFFF6CC8-8503-4DA7-8D42-DC5DA06FEA75}" destId="{C4E8BF19-A3C2-4B2A-8048-4BBBE3197641}" srcOrd="0" destOrd="0" presId="urn:microsoft.com/office/officeart/2005/8/layout/bProcess4"/>
    <dgm:cxn modelId="{9D17D043-7075-4722-88DE-BB4C5A4BE10E}" type="presParOf" srcId="{FFFF6CC8-8503-4DA7-8D42-DC5DA06FEA75}" destId="{4A86634C-5E0D-45DE-A7B3-ACCB704B88F4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A82375-3268-40CF-855C-AADC3853A414}">
      <dsp:nvSpPr>
        <dsp:cNvPr id="0" name=""/>
        <dsp:cNvSpPr/>
      </dsp:nvSpPr>
      <dsp:spPr>
        <a:xfrm>
          <a:off x="3285745" y="3507"/>
          <a:ext cx="2179103" cy="1416417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/>
            <a:t>интересной</a:t>
          </a:r>
          <a:endParaRPr lang="ru-RU" sz="2400" kern="1200" dirty="0"/>
        </a:p>
      </dsp:txBody>
      <dsp:txXfrm>
        <a:off x="3354889" y="72651"/>
        <a:ext cx="2040815" cy="1278129"/>
      </dsp:txXfrm>
    </dsp:sp>
    <dsp:sp modelId="{811866C1-3B8B-4267-BA11-359430052148}">
      <dsp:nvSpPr>
        <dsp:cNvPr id="0" name=""/>
        <dsp:cNvSpPr/>
      </dsp:nvSpPr>
      <dsp:spPr>
        <a:xfrm>
          <a:off x="1555852" y="715683"/>
          <a:ext cx="5658000" cy="5658000"/>
        </a:xfrm>
        <a:custGeom>
          <a:avLst/>
          <a:gdLst/>
          <a:ahLst/>
          <a:cxnLst/>
          <a:rect l="0" t="0" r="0" b="0"/>
          <a:pathLst>
            <a:path>
              <a:moveTo>
                <a:pt x="3923498" y="220300"/>
              </a:moveTo>
              <a:arcTo wR="2829000" hR="2829000" stAng="17565650" swAng="1896106"/>
            </a:path>
          </a:pathLst>
        </a:custGeom>
        <a:noFill/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66990D-AC91-4EF2-B6D1-217ED38AECBC}">
      <dsp:nvSpPr>
        <dsp:cNvPr id="0" name=""/>
        <dsp:cNvSpPr/>
      </dsp:nvSpPr>
      <dsp:spPr>
        <a:xfrm>
          <a:off x="5965650" y="1909147"/>
          <a:ext cx="2179103" cy="1416417"/>
        </a:xfrm>
        <a:prstGeom prst="round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/>
            <a:t>творческой</a:t>
          </a:r>
          <a:endParaRPr lang="ru-RU" sz="2400" kern="1200" dirty="0"/>
        </a:p>
      </dsp:txBody>
      <dsp:txXfrm>
        <a:off x="6034794" y="1978291"/>
        <a:ext cx="2040815" cy="1278129"/>
      </dsp:txXfrm>
    </dsp:sp>
    <dsp:sp modelId="{75F14FCC-DD4D-4879-A23F-CABBFBA1FC3E}">
      <dsp:nvSpPr>
        <dsp:cNvPr id="0" name=""/>
        <dsp:cNvSpPr/>
      </dsp:nvSpPr>
      <dsp:spPr>
        <a:xfrm>
          <a:off x="1551277" y="704347"/>
          <a:ext cx="5658000" cy="5658000"/>
        </a:xfrm>
        <a:custGeom>
          <a:avLst/>
          <a:gdLst/>
          <a:ahLst/>
          <a:cxnLst/>
          <a:rect l="0" t="0" r="0" b="0"/>
          <a:pathLst>
            <a:path>
              <a:moveTo>
                <a:pt x="5651663" y="2639758"/>
              </a:moveTo>
              <a:arcTo wR="2829000" hR="2829000" stAng="21369865" swAng="2256221"/>
            </a:path>
          </a:pathLst>
        </a:custGeom>
        <a:noFill/>
        <a:ln w="6350" cap="flat" cmpd="sng" algn="ctr">
          <a:solidFill>
            <a:schemeClr val="accent5">
              <a:hueOff val="-1838336"/>
              <a:satOff val="-2557"/>
              <a:lumOff val="-98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754374-17DE-4A16-8B2F-D8922FBAFD67}">
      <dsp:nvSpPr>
        <dsp:cNvPr id="0" name=""/>
        <dsp:cNvSpPr/>
      </dsp:nvSpPr>
      <dsp:spPr>
        <a:xfrm>
          <a:off x="4948590" y="5121216"/>
          <a:ext cx="2179103" cy="1416417"/>
        </a:xfrm>
        <a:prstGeom prst="roundRect">
          <a:avLst/>
        </a:prstGeom>
        <a:gradFill rotWithShape="0">
          <a:gsLst>
            <a:gs pos="0">
              <a:schemeClr val="accent5">
                <a:hueOff val="-3676672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2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2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/>
            <a:t>разнообразной</a:t>
          </a:r>
          <a:endParaRPr lang="ru-RU" sz="1900" kern="1200" dirty="0"/>
        </a:p>
      </dsp:txBody>
      <dsp:txXfrm>
        <a:off x="5017734" y="5190360"/>
        <a:ext cx="2040815" cy="1278129"/>
      </dsp:txXfrm>
    </dsp:sp>
    <dsp:sp modelId="{C3CE9D1E-5F0D-486F-8B13-044A389BAA3E}">
      <dsp:nvSpPr>
        <dsp:cNvPr id="0" name=""/>
        <dsp:cNvSpPr/>
      </dsp:nvSpPr>
      <dsp:spPr>
        <a:xfrm>
          <a:off x="1546297" y="711716"/>
          <a:ext cx="5658000" cy="5658000"/>
        </a:xfrm>
        <a:custGeom>
          <a:avLst/>
          <a:gdLst/>
          <a:ahLst/>
          <a:cxnLst/>
          <a:rect l="0" t="0" r="0" b="0"/>
          <a:pathLst>
            <a:path>
              <a:moveTo>
                <a:pt x="3391060" y="5601603"/>
              </a:moveTo>
              <a:arcTo wR="2829000" hR="2829000" stAng="4712420" swAng="1375160"/>
            </a:path>
          </a:pathLst>
        </a:custGeom>
        <a:noFill/>
        <a:ln w="635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26EC4B-1C20-4AA5-9B7F-689486EC625B}">
      <dsp:nvSpPr>
        <dsp:cNvPr id="0" name=""/>
        <dsp:cNvSpPr/>
      </dsp:nvSpPr>
      <dsp:spPr>
        <a:xfrm>
          <a:off x="1622901" y="5121216"/>
          <a:ext cx="2179103" cy="1416417"/>
        </a:xfrm>
        <a:prstGeom prst="roundRect">
          <a:avLst/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даёт возможность погрузиться в тему, лучше понять её</a:t>
          </a:r>
          <a:endParaRPr lang="ru-RU" sz="1900" kern="1200" dirty="0"/>
        </a:p>
      </dsp:txBody>
      <dsp:txXfrm>
        <a:off x="1692045" y="5190360"/>
        <a:ext cx="2040815" cy="1278129"/>
      </dsp:txXfrm>
    </dsp:sp>
    <dsp:sp modelId="{76193046-1E16-4406-803A-F2C7BF9B004A}">
      <dsp:nvSpPr>
        <dsp:cNvPr id="0" name=""/>
        <dsp:cNvSpPr/>
      </dsp:nvSpPr>
      <dsp:spPr>
        <a:xfrm>
          <a:off x="1546297" y="711716"/>
          <a:ext cx="5658000" cy="5658000"/>
        </a:xfrm>
        <a:custGeom>
          <a:avLst/>
          <a:gdLst/>
          <a:ahLst/>
          <a:cxnLst/>
          <a:rect l="0" t="0" r="0" b="0"/>
          <a:pathLst>
            <a:path>
              <a:moveTo>
                <a:pt x="472603" y="4394450"/>
              </a:moveTo>
              <a:arcTo wR="2829000" hR="2829000" stAng="8784137" swAng="2195697"/>
            </a:path>
          </a:pathLst>
        </a:custGeom>
        <a:noFill/>
        <a:ln w="6350" cap="flat" cmpd="sng" algn="ctr">
          <a:solidFill>
            <a:schemeClr val="accent5">
              <a:hueOff val="-5515009"/>
              <a:satOff val="-7671"/>
              <a:lumOff val="-294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A4DD36-05A9-4EEF-80DC-998F7F55ED2F}">
      <dsp:nvSpPr>
        <dsp:cNvPr id="0" name=""/>
        <dsp:cNvSpPr/>
      </dsp:nvSpPr>
      <dsp:spPr>
        <a:xfrm>
          <a:off x="595206" y="1958298"/>
          <a:ext cx="2179103" cy="1416417"/>
        </a:xfrm>
        <a:prstGeom prst="roundRect">
          <a:avLst/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каждый ученик сможет реализовать себя</a:t>
          </a:r>
          <a:endParaRPr lang="ru-RU" sz="2000" kern="1200" dirty="0"/>
        </a:p>
      </dsp:txBody>
      <dsp:txXfrm>
        <a:off x="664350" y="2027442"/>
        <a:ext cx="2040815" cy="1278129"/>
      </dsp:txXfrm>
    </dsp:sp>
    <dsp:sp modelId="{E9C0FE4C-FD4C-4D90-9E18-41043E8CF8A9}">
      <dsp:nvSpPr>
        <dsp:cNvPr id="0" name=""/>
        <dsp:cNvSpPr/>
      </dsp:nvSpPr>
      <dsp:spPr>
        <a:xfrm>
          <a:off x="1546297" y="711716"/>
          <a:ext cx="5658000" cy="5658000"/>
        </a:xfrm>
        <a:custGeom>
          <a:avLst/>
          <a:gdLst/>
          <a:ahLst/>
          <a:cxnLst/>
          <a:rect l="0" t="0" r="0" b="0"/>
          <a:pathLst>
            <a:path>
              <a:moveTo>
                <a:pt x="493079" y="1233156"/>
              </a:moveTo>
              <a:arcTo wR="2829000" hR="2829000" stAng="12860397" swAng="1960749"/>
            </a:path>
          </a:pathLst>
        </a:custGeom>
        <a:noFill/>
        <a:ln w="635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5A0474-4F74-431C-8181-D687F44D7148}">
      <dsp:nvSpPr>
        <dsp:cNvPr id="0" name=""/>
        <dsp:cNvSpPr/>
      </dsp:nvSpPr>
      <dsp:spPr>
        <a:xfrm rot="5400000">
          <a:off x="-391191" y="1318701"/>
          <a:ext cx="1727109" cy="208432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6CA523D-C148-4A98-BAB3-D722E5CA8140}">
      <dsp:nvSpPr>
        <dsp:cNvPr id="0" name=""/>
        <dsp:cNvSpPr/>
      </dsp:nvSpPr>
      <dsp:spPr>
        <a:xfrm>
          <a:off x="4267" y="213729"/>
          <a:ext cx="2315914" cy="13895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сочинять</a:t>
          </a:r>
          <a:endParaRPr lang="ru-RU" sz="1900" kern="1200"/>
        </a:p>
      </dsp:txBody>
      <dsp:txXfrm>
        <a:off x="44965" y="254427"/>
        <a:ext cx="2234518" cy="1308152"/>
      </dsp:txXfrm>
    </dsp:sp>
    <dsp:sp modelId="{50707704-5F45-43DB-988B-9FA78089FCEE}">
      <dsp:nvSpPr>
        <dsp:cNvPr id="0" name=""/>
        <dsp:cNvSpPr/>
      </dsp:nvSpPr>
      <dsp:spPr>
        <a:xfrm rot="5400000">
          <a:off x="-391191" y="3055637"/>
          <a:ext cx="1727109" cy="208432"/>
        </a:xfrm>
        <a:prstGeom prst="rect">
          <a:avLst/>
        </a:prstGeom>
        <a:gradFill rotWithShape="0">
          <a:gsLst>
            <a:gs pos="0">
              <a:schemeClr val="accent5">
                <a:hueOff val="-1050478"/>
                <a:satOff val="-1461"/>
                <a:lumOff val="-56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050478"/>
                <a:satOff val="-1461"/>
                <a:lumOff val="-56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050478"/>
                <a:satOff val="-1461"/>
                <a:lumOff val="-56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60E4A9E-E58B-4FAF-B0A7-8E0C8CFBB846}">
      <dsp:nvSpPr>
        <dsp:cNvPr id="0" name=""/>
        <dsp:cNvSpPr/>
      </dsp:nvSpPr>
      <dsp:spPr>
        <a:xfrm>
          <a:off x="4267" y="1950665"/>
          <a:ext cx="2315914" cy="13895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19168"/>
                <a:satOff val="-1278"/>
                <a:lumOff val="-49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919168"/>
                <a:satOff val="-1278"/>
                <a:lumOff val="-49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919168"/>
                <a:satOff val="-1278"/>
                <a:lumOff val="-49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фантазировать</a:t>
          </a:r>
          <a:endParaRPr lang="ru-RU" sz="1900" kern="1200" dirty="0"/>
        </a:p>
      </dsp:txBody>
      <dsp:txXfrm>
        <a:off x="44965" y="1991363"/>
        <a:ext cx="2234518" cy="1308152"/>
      </dsp:txXfrm>
    </dsp:sp>
    <dsp:sp modelId="{84310248-ED17-4910-BBB1-CBF85E117422}">
      <dsp:nvSpPr>
        <dsp:cNvPr id="0" name=""/>
        <dsp:cNvSpPr/>
      </dsp:nvSpPr>
      <dsp:spPr>
        <a:xfrm>
          <a:off x="477276" y="3924105"/>
          <a:ext cx="3070339" cy="208432"/>
        </a:xfrm>
        <a:prstGeom prst="rect">
          <a:avLst/>
        </a:prstGeom>
        <a:gradFill rotWithShape="0">
          <a:gsLst>
            <a:gs pos="0">
              <a:schemeClr val="accent5">
                <a:hueOff val="-2100956"/>
                <a:satOff val="-2922"/>
                <a:lumOff val="-112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100956"/>
                <a:satOff val="-2922"/>
                <a:lumOff val="-112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100956"/>
                <a:satOff val="-2922"/>
                <a:lumOff val="-112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CCC6AA9-1A8E-4FB7-B301-8F3C596F177E}">
      <dsp:nvSpPr>
        <dsp:cNvPr id="0" name=""/>
        <dsp:cNvSpPr/>
      </dsp:nvSpPr>
      <dsp:spPr>
        <a:xfrm>
          <a:off x="4267" y="3687600"/>
          <a:ext cx="2315914" cy="13895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писать</a:t>
          </a:r>
          <a:endParaRPr lang="ru-RU" sz="1900" kern="1200"/>
        </a:p>
      </dsp:txBody>
      <dsp:txXfrm>
        <a:off x="44965" y="3728298"/>
        <a:ext cx="2234518" cy="1308152"/>
      </dsp:txXfrm>
    </dsp:sp>
    <dsp:sp modelId="{72752C2B-FE75-423A-8652-2B012500A0FC}">
      <dsp:nvSpPr>
        <dsp:cNvPr id="0" name=""/>
        <dsp:cNvSpPr/>
      </dsp:nvSpPr>
      <dsp:spPr>
        <a:xfrm rot="16200000">
          <a:off x="2688974" y="3055637"/>
          <a:ext cx="1727109" cy="208432"/>
        </a:xfrm>
        <a:prstGeom prst="rect">
          <a:avLst/>
        </a:prstGeom>
        <a:gradFill rotWithShape="0">
          <a:gsLst>
            <a:gs pos="0">
              <a:schemeClr val="accent5">
                <a:hueOff val="-3151433"/>
                <a:satOff val="-4383"/>
                <a:lumOff val="-16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151433"/>
                <a:satOff val="-4383"/>
                <a:lumOff val="-16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151433"/>
                <a:satOff val="-4383"/>
                <a:lumOff val="-16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900CD92-2602-4974-8329-38E9FDDA5E51}">
      <dsp:nvSpPr>
        <dsp:cNvPr id="0" name=""/>
        <dsp:cNvSpPr/>
      </dsp:nvSpPr>
      <dsp:spPr>
        <a:xfrm>
          <a:off x="3084433" y="3687600"/>
          <a:ext cx="2315914" cy="13895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2757504"/>
                <a:satOff val="-3835"/>
                <a:lumOff val="-147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757504"/>
                <a:satOff val="-3835"/>
                <a:lumOff val="-147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757504"/>
                <a:satOff val="-3835"/>
                <a:lumOff val="-147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выдвигать идеи и реализовывать их</a:t>
          </a:r>
          <a:endParaRPr lang="ru-RU" sz="1900" kern="1200"/>
        </a:p>
      </dsp:txBody>
      <dsp:txXfrm>
        <a:off x="3125131" y="3728298"/>
        <a:ext cx="2234518" cy="1308152"/>
      </dsp:txXfrm>
    </dsp:sp>
    <dsp:sp modelId="{C998866C-399F-49B7-B7B8-77721B1CBF3A}">
      <dsp:nvSpPr>
        <dsp:cNvPr id="0" name=""/>
        <dsp:cNvSpPr/>
      </dsp:nvSpPr>
      <dsp:spPr>
        <a:xfrm rot="16200000">
          <a:off x="2688974" y="1318701"/>
          <a:ext cx="1727109" cy="208432"/>
        </a:xfrm>
        <a:prstGeom prst="rect">
          <a:avLst/>
        </a:prstGeom>
        <a:gradFill rotWithShape="0">
          <a:gsLst>
            <a:gs pos="0">
              <a:schemeClr val="accent5">
                <a:hueOff val="-4201911"/>
                <a:satOff val="-5845"/>
                <a:lumOff val="-224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201911"/>
                <a:satOff val="-5845"/>
                <a:lumOff val="-224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201911"/>
                <a:satOff val="-5845"/>
                <a:lumOff val="-224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8C42783-EFEF-4709-A478-5A4E477C9E13}">
      <dsp:nvSpPr>
        <dsp:cNvPr id="0" name=""/>
        <dsp:cNvSpPr/>
      </dsp:nvSpPr>
      <dsp:spPr>
        <a:xfrm>
          <a:off x="3084433" y="1950665"/>
          <a:ext cx="2315914" cy="13895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3676672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2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2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загадывать и разгадывать свои и уже существующие задачи и загадки</a:t>
          </a:r>
          <a:endParaRPr lang="ru-RU" sz="1900" kern="1200"/>
        </a:p>
      </dsp:txBody>
      <dsp:txXfrm>
        <a:off x="3125131" y="1991363"/>
        <a:ext cx="2234518" cy="1308152"/>
      </dsp:txXfrm>
    </dsp:sp>
    <dsp:sp modelId="{03F93CFE-C9AF-4542-BE3A-2FDCF45CA84A}">
      <dsp:nvSpPr>
        <dsp:cNvPr id="0" name=""/>
        <dsp:cNvSpPr/>
      </dsp:nvSpPr>
      <dsp:spPr>
        <a:xfrm>
          <a:off x="3557442" y="450233"/>
          <a:ext cx="3070339" cy="208432"/>
        </a:xfrm>
        <a:prstGeom prst="rect">
          <a:avLst/>
        </a:prstGeom>
        <a:gradFill rotWithShape="0">
          <a:gsLst>
            <a:gs pos="0">
              <a:schemeClr val="accent5">
                <a:hueOff val="-5252389"/>
                <a:satOff val="-7306"/>
                <a:lumOff val="-280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252389"/>
                <a:satOff val="-7306"/>
                <a:lumOff val="-280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252389"/>
                <a:satOff val="-7306"/>
                <a:lumOff val="-280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B2BCBE4-3C6D-4F24-A748-EE2A0A1A86F8}">
      <dsp:nvSpPr>
        <dsp:cNvPr id="0" name=""/>
        <dsp:cNvSpPr/>
      </dsp:nvSpPr>
      <dsp:spPr>
        <a:xfrm>
          <a:off x="3084433" y="213729"/>
          <a:ext cx="2315914" cy="13895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4595840"/>
                <a:satOff val="-6392"/>
                <a:lumOff val="-245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595840"/>
                <a:satOff val="-6392"/>
                <a:lumOff val="-245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595840"/>
                <a:satOff val="-6392"/>
                <a:lumOff val="-245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рисовать</a:t>
          </a:r>
          <a:endParaRPr lang="ru-RU" sz="1900" kern="1200"/>
        </a:p>
      </dsp:txBody>
      <dsp:txXfrm>
        <a:off x="3125131" y="254427"/>
        <a:ext cx="2234518" cy="1308152"/>
      </dsp:txXfrm>
    </dsp:sp>
    <dsp:sp modelId="{1440EAA1-3ECF-4806-99EC-62B0713DC38E}">
      <dsp:nvSpPr>
        <dsp:cNvPr id="0" name=""/>
        <dsp:cNvSpPr/>
      </dsp:nvSpPr>
      <dsp:spPr>
        <a:xfrm rot="5400000">
          <a:off x="5769140" y="1318701"/>
          <a:ext cx="1727109" cy="208432"/>
        </a:xfrm>
        <a:prstGeom prst="rect">
          <a:avLst/>
        </a:prstGeom>
        <a:gradFill rotWithShape="0">
          <a:gsLst>
            <a:gs pos="0">
              <a:schemeClr val="accent5">
                <a:hueOff val="-6302867"/>
                <a:satOff val="-8767"/>
                <a:lumOff val="-336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302867"/>
                <a:satOff val="-8767"/>
                <a:lumOff val="-336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302867"/>
                <a:satOff val="-8767"/>
                <a:lumOff val="-336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CB05693-7D10-474F-8018-F68545A493FE}">
      <dsp:nvSpPr>
        <dsp:cNvPr id="0" name=""/>
        <dsp:cNvSpPr/>
      </dsp:nvSpPr>
      <dsp:spPr>
        <a:xfrm>
          <a:off x="6164599" y="213729"/>
          <a:ext cx="2315914" cy="13895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мастерить</a:t>
          </a:r>
          <a:endParaRPr lang="ru-RU" sz="1900" kern="1200"/>
        </a:p>
      </dsp:txBody>
      <dsp:txXfrm>
        <a:off x="6205297" y="254427"/>
        <a:ext cx="2234518" cy="1308152"/>
      </dsp:txXfrm>
    </dsp:sp>
    <dsp:sp modelId="{336069AF-6A17-4D14-BCA2-66780D7FB008}">
      <dsp:nvSpPr>
        <dsp:cNvPr id="0" name=""/>
        <dsp:cNvSpPr/>
      </dsp:nvSpPr>
      <dsp:spPr>
        <a:xfrm rot="5400000">
          <a:off x="5769140" y="3055637"/>
          <a:ext cx="1727109" cy="208432"/>
        </a:xfrm>
        <a:prstGeom prst="rect">
          <a:avLst/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664C94F-FFDA-4B45-8430-C00EBBA858D5}">
      <dsp:nvSpPr>
        <dsp:cNvPr id="0" name=""/>
        <dsp:cNvSpPr/>
      </dsp:nvSpPr>
      <dsp:spPr>
        <a:xfrm>
          <a:off x="6164599" y="1950665"/>
          <a:ext cx="2315914" cy="13895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6434176"/>
                <a:satOff val="-8949"/>
                <a:lumOff val="-343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434176"/>
                <a:satOff val="-8949"/>
                <a:lumOff val="-343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434176"/>
                <a:satOff val="-8949"/>
                <a:lumOff val="-343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проявлять свои творческие способности</a:t>
          </a:r>
          <a:endParaRPr lang="ru-RU" sz="1900" kern="1200"/>
        </a:p>
      </dsp:txBody>
      <dsp:txXfrm>
        <a:off x="6205297" y="1991363"/>
        <a:ext cx="2234518" cy="1308152"/>
      </dsp:txXfrm>
    </dsp:sp>
    <dsp:sp modelId="{4A86634C-5E0D-45DE-A7B3-ACCB704B88F4}">
      <dsp:nvSpPr>
        <dsp:cNvPr id="0" name=""/>
        <dsp:cNvSpPr/>
      </dsp:nvSpPr>
      <dsp:spPr>
        <a:xfrm>
          <a:off x="6164599" y="3687600"/>
          <a:ext cx="2315914" cy="13895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7353344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4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4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проектировать</a:t>
          </a:r>
          <a:endParaRPr lang="ru-RU" sz="1900" kern="1200" dirty="0"/>
        </a:p>
      </dsp:txBody>
      <dsp:txXfrm>
        <a:off x="6205297" y="3728298"/>
        <a:ext cx="2234518" cy="13081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354C-588F-4088-804F-D0A1B5E49F75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B92F-836D-499A-B7DB-BDEC1DC7B6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859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354C-588F-4088-804F-D0A1B5E49F75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B92F-836D-499A-B7DB-BDEC1DC7B6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340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354C-588F-4088-804F-D0A1B5E49F75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B92F-836D-499A-B7DB-BDEC1DC7B6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4677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0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EFD804-A830-43A6-B7ED-71233A79750B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12.10.2021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1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2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65987AA-1ACA-49F1-8B8E-454BEA5B5BF1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074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16F39B-197C-4BBA-BB7D-6E6A00629554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12.10.2021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ED2A4D-74E0-4954-B537-416296F86BB9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4164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82A2D7-83A2-44AB-A28A-EB4407308283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DDE9EC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12.10.2021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DDE9EC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DDE9EC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D52D816-33E3-4130-954E-0127F88BFA2A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DDE9E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DDE9E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2780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D63E82-A01C-4938-A42B-0CC647C7FDB3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12.10.2021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853572-D48D-4302-9CB6-BD29FA1FF03C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3967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B7F361-6EEB-4ECB-B6B3-5E37CC677FD6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12.10.2021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D4C405-CB2F-454A-94E8-A606871E04A1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5317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внобедренный треугольник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7AF6F01-00E1-4736-BDF4-AD18E3D498A1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12.10.2021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CB9706-7779-44F6-8655-6C206C0B6B6E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45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ая соединительная линия 1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3" name="Равнобедренный треугольник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A234B3B-E773-4CB2-AFA2-2F794DA28DBF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12.10.2021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428D18-4398-459A-AA71-5382B313DF6B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5293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" name="Равнобедренный треугольник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A8B0F6B-42A4-41DE-97DA-F14CA945D26D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12.10.2021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BFEEDB-3E2E-4EE0-8171-BBDF99F7CF7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6744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354C-588F-4088-804F-D0A1B5E49F75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B92F-836D-499A-B7DB-BDEC1DC7B6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8573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DC345A9-74F2-4B16-B53D-1CC625215433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DDE9EC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12.10.2021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DDE9EC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DDE9EC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EA4D9E3-4992-481C-B6F0-09155D7B5E9A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DDE9E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DDE9E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7080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D4D3353-60F7-43B2-A745-9EDB972F66E2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12.10.2021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0FF0F99-0953-472F-8999-1CE052F9CAAA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41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Равнобедренный треугольник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665F8C-487D-4714-8AED-46A1957B83B0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12.10.2021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70519CD-0E06-4FA5-A277-E5FA7330EEE4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593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354C-588F-4088-804F-D0A1B5E49F75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B92F-836D-499A-B7DB-BDEC1DC7B6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785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354C-588F-4088-804F-D0A1B5E49F75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B92F-836D-499A-B7DB-BDEC1DC7B6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472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354C-588F-4088-804F-D0A1B5E49F75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B92F-836D-499A-B7DB-BDEC1DC7B6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049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354C-588F-4088-804F-D0A1B5E49F75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B92F-836D-499A-B7DB-BDEC1DC7B6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61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354C-588F-4088-804F-D0A1B5E49F75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B92F-836D-499A-B7DB-BDEC1DC7B6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411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354C-588F-4088-804F-D0A1B5E49F75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B92F-836D-499A-B7DB-BDEC1DC7B6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590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354C-588F-4088-804F-D0A1B5E49F75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B92F-836D-499A-B7DB-BDEC1DC7B6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33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6354C-588F-4088-804F-D0A1B5E49F75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D8B92F-836D-499A-B7DB-BDEC1DC7B6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218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45E9C9-898F-4527-BAEA-9C7DD7586969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12.10.2021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  <a:latin typeface="Arial" charset="0"/>
                <a:cs typeface="Arial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A509C9-E130-40A9-A470-2DF268C9C37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4646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46465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4885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anose="02040503050406030204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anose="02040503050406030204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anose="02040503050406030204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anose="020405030504060302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anose="020405030504060302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anose="020405030504060302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anose="020405030504060302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mbria" panose="02040503050406030204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anose="05040102010807070707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anose="05040102010807070707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anose="05040102010807070707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anose="05000000000000000000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7.jpeg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413"/>
          </a:xfrm>
        </p:spPr>
        <p:txBody>
          <a:bodyPr/>
          <a:lstStyle/>
          <a:p>
            <a:pPr algn="r"/>
            <a:r>
              <a:rPr lang="ru-RU" altLang="ru-RU" sz="2800" smtClean="0"/>
              <a:t>Районный семинар учителей начальных классов</a:t>
            </a:r>
          </a:p>
        </p:txBody>
      </p:sp>
      <p:pic>
        <p:nvPicPr>
          <p:cNvPr id="15363" name="Содержимое 5" descr="картинка.jpg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928688"/>
            <a:ext cx="3857625" cy="2573337"/>
          </a:xfrm>
        </p:spPr>
      </p:pic>
      <p:sp>
        <p:nvSpPr>
          <p:cNvPr id="15364" name="Прямоугольник 2"/>
          <p:cNvSpPr>
            <a:spLocks noChangeArrowheads="1"/>
          </p:cNvSpPr>
          <p:nvPr/>
        </p:nvSpPr>
        <p:spPr bwMode="auto">
          <a:xfrm>
            <a:off x="285750" y="1567684"/>
            <a:ext cx="8572500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altLang="ru-RU" sz="3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Взаимосвязь урочной     </a:t>
            </a:r>
          </a:p>
          <a:p>
            <a:pPr algn="ctr" eaLnBrk="1" hangingPunct="1"/>
            <a:r>
              <a:rPr lang="ru-RU" alt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и внеурочной    </a:t>
            </a:r>
          </a:p>
          <a:p>
            <a:pPr algn="ctr" eaLnBrk="1" hangingPunct="1"/>
            <a:r>
              <a:rPr lang="ru-RU" alt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деятельности как  </a:t>
            </a:r>
          </a:p>
          <a:p>
            <a:pPr algn="ctr" eaLnBrk="1" hangingPunct="1"/>
            <a:r>
              <a:rPr lang="ru-RU" alt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средство формирования образовательной среды в системе тематических декад начальной школы</a:t>
            </a:r>
            <a:r>
              <a:rPr lang="ru-RU" alt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altLang="ru-RU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5" name="Прямоугольник 3"/>
          <p:cNvSpPr>
            <a:spLocks noChangeArrowheads="1"/>
          </p:cNvSpPr>
          <p:nvPr/>
        </p:nvSpPr>
        <p:spPr bwMode="auto">
          <a:xfrm>
            <a:off x="2143125" y="5357813"/>
            <a:ext cx="6556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Нина Николаевна Шабалина,</a:t>
            </a:r>
          </a:p>
          <a:p>
            <a:pPr algn="r" eaLnBrk="1" hangingPunct="1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Галина Вячеславовна </a:t>
            </a:r>
            <a:r>
              <a:rPr lang="ru-RU" alt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eaLnBrk="1" hangingPunct="1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 начальных классов МОУ «</a:t>
            </a:r>
            <a:r>
              <a:rPr lang="ru-RU" alt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Благоевская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СОШ»</a:t>
            </a:r>
          </a:p>
        </p:txBody>
      </p:sp>
    </p:spTree>
    <p:extLst>
      <p:ext uri="{BB962C8B-B14F-4D97-AF65-F5344CB8AC3E}">
        <p14:creationId xmlns:p14="http://schemas.microsoft.com/office/powerpoint/2010/main" val="202544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static8.smi2.net/img/1200x630/8493933.jpeg"/>
          <p:cNvPicPr>
            <a:picLocks noGrp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42875"/>
            <a:ext cx="4286250" cy="321468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Рисунок 4" descr="https://i.ytimg.com/vi/cfkLwz0AbIE/maxresdefault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42852"/>
            <a:ext cx="4300575" cy="321471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Рисунок 5" descr="https://www.vladtime.ru/uploads/posts/2018-05/1525497996_maxresdefault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643314"/>
            <a:ext cx="4286280" cy="299405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 descr="https://pbs.twimg.com/media/DhvhLzMWsAEqxHL.jpg:large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571876"/>
            <a:ext cx="4214842" cy="308896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00125" y="2214563"/>
            <a:ext cx="7772400" cy="1643062"/>
          </a:xfrm>
        </p:spPr>
        <p:txBody>
          <a:bodyPr anchor="ctr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5000" dirty="0" smtClean="0">
                <a:solidFill>
                  <a:srgbClr val="FFFF00"/>
                </a:solidFill>
                <a:latin typeface="Arial Black" pitchFamily="34" charset="0"/>
              </a:rPr>
              <a:t>жизнь</a:t>
            </a:r>
            <a:endParaRPr lang="ru-RU" sz="150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91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indent="450215">
              <a:lnSpc>
                <a:spcPct val="110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Сделаем нашу жизнь ярче»</a:t>
            </a:r>
            <a:r>
              <a:rPr lang="ru-RU" sz="3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71776"/>
              </p:ext>
            </p:extLst>
          </p:nvPr>
        </p:nvGraphicFramePr>
        <p:xfrm>
          <a:off x="4188372" y="2858814"/>
          <a:ext cx="767256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767256">
                  <a:extLst>
                    <a:ext uri="{9D8B030D-6E8A-4147-A177-3AD203B41FA5}">
                      <a16:colId xmlns:a16="http://schemas.microsoft.com/office/drawing/2014/main" val="2920544340"/>
                    </a:ext>
                  </a:extLst>
                </a:gridCol>
              </a:tblGrid>
              <a:tr h="26866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269" marR="5326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3795406"/>
                  </a:ext>
                </a:extLst>
              </a:tr>
              <a:tr h="2686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3269" marR="53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9373265"/>
                  </a:ext>
                </a:extLst>
              </a:tr>
              <a:tr h="26866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269" marR="53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5217267"/>
                  </a:ext>
                </a:extLst>
              </a:tr>
              <a:tr h="26866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3269" marR="53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1586121"/>
                  </a:ext>
                </a:extLst>
              </a:tr>
            </a:tbl>
          </a:graphicData>
        </a:graphic>
      </p:graphicFrame>
      <p:pic>
        <p:nvPicPr>
          <p:cNvPr id="4102" name="Picture 6" descr="http://nik-shkola.org.ru/images/stories/Vladimir/news_school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864" y="1621321"/>
            <a:ext cx="6089235" cy="3690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40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indent="450215" algn="ctr">
              <a:lnSpc>
                <a:spcPct val="110000"/>
              </a:lnSpc>
            </a:pPr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Понедельник </a:t>
            </a:r>
            <a:r>
              <a:rPr lang="ru-RU" sz="3200" b="1" dirty="0">
                <a:solidFill>
                  <a:srgbClr val="C00000"/>
                </a:solidFill>
                <a:latin typeface="+mn-lt"/>
              </a:rPr>
              <a:t>- «Сделаем жизнь цветной!»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489704"/>
              </p:ext>
            </p:extLst>
          </p:nvPr>
        </p:nvGraphicFramePr>
        <p:xfrm>
          <a:off x="736799" y="3574197"/>
          <a:ext cx="860773" cy="603448"/>
        </p:xfrm>
        <a:graphic>
          <a:graphicData uri="http://schemas.openxmlformats.org/drawingml/2006/table">
            <a:tbl>
              <a:tblPr firstRow="1" firstCol="1" bandRow="1"/>
              <a:tblGrid>
                <a:gridCol w="860773">
                  <a:extLst>
                    <a:ext uri="{9D8B030D-6E8A-4147-A177-3AD203B41FA5}">
                      <a16:colId xmlns:a16="http://schemas.microsoft.com/office/drawing/2014/main" val="2920544340"/>
                    </a:ext>
                  </a:extLst>
                </a:gridCol>
              </a:tblGrid>
              <a:tr h="32912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3269" marR="53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5217267"/>
                  </a:ext>
                </a:extLst>
              </a:tr>
              <a:tr h="2272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3269" marR="532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1586121"/>
                  </a:ext>
                </a:extLst>
              </a:tr>
            </a:tbl>
          </a:graphicData>
        </a:graphic>
      </p:graphicFrame>
      <p:pic>
        <p:nvPicPr>
          <p:cNvPr id="4098" name="Picture 2" descr="https://i0.wp.com/rukodelieinfo.ru/wp-content/uploads/2018/02/Applikatsiya-petushok-64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886" y="2782910"/>
            <a:ext cx="2158227" cy="2289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.mycdn.me/i?r=AzEPZsRbOZEKgBhR0XGMT1Rkbe7nyz63yZL_QcoUdYAil6aKTM5SRkZCeTgDn6uOy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17" y="1804387"/>
            <a:ext cx="2597884" cy="2597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s://origin-style.ru/800/600/https/ds02.infourok.ru/uploads/ex/02ae/00019cd5-2203cb4c/img21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35" r="47242" b="3778"/>
          <a:stretch/>
        </p:blipFill>
        <p:spPr bwMode="auto">
          <a:xfrm>
            <a:off x="6309632" y="4402271"/>
            <a:ext cx="2342351" cy="2217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3117" y="1154088"/>
            <a:ext cx="2822027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«Цветок  </a:t>
            </a:r>
            <a:r>
              <a:rPr lang="ru-RU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настроения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59692" y="1878047"/>
            <a:ext cx="2713306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0000"/>
              </a:lnSpc>
            </a:pPr>
            <a:r>
              <a:rPr lang="ru-RU" sz="16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Творческое занятие </a:t>
            </a:r>
            <a:endParaRPr lang="ru-RU" sz="1600" i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0000"/>
              </a:lnSpc>
            </a:pPr>
            <a:r>
              <a:rPr lang="ru-RU" sz="16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Аппликации из цветных  ладошек»</a:t>
            </a:r>
            <a:endParaRPr lang="ru-RU" sz="1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72998" y="3368003"/>
            <a:ext cx="2763421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Наглядная информация </a:t>
            </a:r>
            <a:endParaRPr lang="ru-RU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«О чем говорят цвета?»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13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6183" y="365126"/>
            <a:ext cx="7537888" cy="739637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latin typeface="+mn-lt"/>
              </a:rPr>
              <a:t>Вторник – «Школа - это Мы</a:t>
            </a:r>
            <a:r>
              <a:rPr lang="ru-RU" b="1" dirty="0" smtClean="0">
                <a:solidFill>
                  <a:srgbClr val="C00000"/>
                </a:solidFill>
                <a:latin typeface="+mn-lt"/>
              </a:rPr>
              <a:t>!»</a:t>
            </a:r>
            <a:endParaRPr lang="ru-RU" dirty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998962"/>
              </p:ext>
            </p:extLst>
          </p:nvPr>
        </p:nvGraphicFramePr>
        <p:xfrm>
          <a:off x="628651" y="1598122"/>
          <a:ext cx="685142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685142">
                  <a:extLst>
                    <a:ext uri="{9D8B030D-6E8A-4147-A177-3AD203B41FA5}">
                      <a16:colId xmlns:a16="http://schemas.microsoft.com/office/drawing/2014/main" val="461193830"/>
                    </a:ext>
                  </a:extLst>
                </a:gridCol>
              </a:tblGrid>
              <a:tr h="21269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289" marR="53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7303208"/>
                  </a:ext>
                </a:extLst>
              </a:tr>
              <a:tr h="21269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289" marR="53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8224688"/>
                  </a:ext>
                </a:extLst>
              </a:tr>
              <a:tr h="21269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289" marR="53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357028"/>
                  </a:ext>
                </a:extLst>
              </a:tr>
              <a:tr h="21269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3289" marR="53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252248"/>
                  </a:ext>
                </a:extLst>
              </a:tr>
            </a:tbl>
          </a:graphicData>
        </a:graphic>
      </p:graphicFrame>
      <p:pic>
        <p:nvPicPr>
          <p:cNvPr id="5122" name="Picture 2" descr="https://justmama.online/wp-content/uploads/2018/10/img_63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75966">
            <a:off x="6014442" y="1631818"/>
            <a:ext cx="2645398" cy="1984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1" y="1421616"/>
            <a:ext cx="2040978" cy="2721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105807" y="5949333"/>
            <a:ext cx="57018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</a:rPr>
              <a:t>В школе были вывешены объявление с номинации: «Самые активные», «Самые ответственные», «Самые добрые», «Самые внимательные», «Самые известные»</a:t>
            </a:r>
            <a:endParaRPr lang="ru-RU" sz="1400" dirty="0"/>
          </a:p>
        </p:txBody>
      </p:sp>
      <p:pic>
        <p:nvPicPr>
          <p:cNvPr id="5124" name="Picture 4" descr="http://zuravlevshkola.ucoz.ru/biblioteka/infa/dekada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958" y="3447296"/>
            <a:ext cx="2898338" cy="1934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172340" y="1034418"/>
            <a:ext cx="4463017" cy="397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Акция 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«Дерево добрых пожеланий школе»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70738" y="536340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Акция 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Психологический</a:t>
            </a:r>
          </a:p>
          <a:p>
            <a:r>
              <a:rPr lang="ru-RU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портрет школы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«Самые-Самые»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79532" y="4142920"/>
            <a:ext cx="2087623" cy="684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Акция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«Нескучная </a:t>
            </a:r>
            <a:endParaRPr lang="ru-RU" b="1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ru-RU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продленка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0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+mn-lt"/>
              </a:rPr>
              <a:t>Среда – «Мы вместе!»</a:t>
            </a:r>
            <a:r>
              <a:rPr lang="ru-RU" dirty="0">
                <a:solidFill>
                  <a:srgbClr val="C00000"/>
                </a:solidFill>
                <a:latin typeface="+mn-lt"/>
              </a:rPr>
              <a:t/>
            </a:r>
            <a:br>
              <a:rPr lang="ru-RU" dirty="0">
                <a:solidFill>
                  <a:srgbClr val="C00000"/>
                </a:solidFill>
                <a:latin typeface="+mn-lt"/>
              </a:rPr>
            </a:br>
            <a:endParaRPr lang="ru-RU" dirty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836520"/>
              </p:ext>
            </p:extLst>
          </p:nvPr>
        </p:nvGraphicFramePr>
        <p:xfrm>
          <a:off x="628650" y="2194560"/>
          <a:ext cx="679888" cy="1221959"/>
        </p:xfrm>
        <a:graphic>
          <a:graphicData uri="http://schemas.openxmlformats.org/drawingml/2006/table">
            <a:tbl>
              <a:tblPr firstRow="1" firstCol="1" bandRow="1"/>
              <a:tblGrid>
                <a:gridCol w="679888">
                  <a:extLst>
                    <a:ext uri="{9D8B030D-6E8A-4147-A177-3AD203B41FA5}">
                      <a16:colId xmlns:a16="http://schemas.microsoft.com/office/drawing/2014/main" val="317466715"/>
                    </a:ext>
                  </a:extLst>
                </a:gridCol>
              </a:tblGrid>
              <a:tr h="8290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3773" marR="5377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3264560"/>
                  </a:ext>
                </a:extLst>
              </a:tr>
              <a:tr h="39899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773" marR="53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397870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773" marR="53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051841"/>
                  </a:ext>
                </a:extLst>
              </a:tr>
              <a:tr h="7356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3773" marR="537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9293024"/>
                  </a:ext>
                </a:extLst>
              </a:tr>
            </a:tbl>
          </a:graphicData>
        </a:graphic>
      </p:graphicFrame>
      <p:pic>
        <p:nvPicPr>
          <p:cNvPr id="6150" name="Picture 6" descr="http://kcc.org.ru/old/images/photo/originals/59/22E3529F57E3-1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40" b="36694"/>
          <a:stretch/>
        </p:blipFill>
        <p:spPr bwMode="auto">
          <a:xfrm>
            <a:off x="1952136" y="5136379"/>
            <a:ext cx="5239728" cy="1334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ds04.infourok.ru/uploads/ex/0aa1/00149088-1a76cabb/img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436" y="1423440"/>
            <a:ext cx="3326787" cy="2358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79436" y="3904228"/>
            <a:ext cx="3408636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Творческое занятие </a:t>
            </a:r>
            <a:endParaRPr lang="ru-RU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Дружба – это главное чудо»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54" name="Picture 10" descr="https://ds04.infourok.ru/uploads/ex/1361/000b9898-84eefd95/hello_html_138b502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" r="2576"/>
          <a:stretch/>
        </p:blipFill>
        <p:spPr bwMode="auto">
          <a:xfrm>
            <a:off x="449864" y="1953209"/>
            <a:ext cx="4267681" cy="2511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28650" y="1229698"/>
            <a:ext cx="3911077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«Сколько у солнышка ярких лучей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столько у нас нескучных затей»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491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indent="450215">
              <a:lnSpc>
                <a:spcPct val="110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Четверг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«Радуйся и улыбайся!»</a:t>
            </a: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677255"/>
              </p:ext>
            </p:extLst>
          </p:nvPr>
        </p:nvGraphicFramePr>
        <p:xfrm>
          <a:off x="628651" y="1928554"/>
          <a:ext cx="888178" cy="1386085"/>
        </p:xfrm>
        <a:graphic>
          <a:graphicData uri="http://schemas.openxmlformats.org/drawingml/2006/table">
            <a:tbl>
              <a:tblPr firstRow="1" firstCol="1" bandRow="1"/>
              <a:tblGrid>
                <a:gridCol w="888178">
                  <a:extLst>
                    <a:ext uri="{9D8B030D-6E8A-4147-A177-3AD203B41FA5}">
                      <a16:colId xmlns:a16="http://schemas.microsoft.com/office/drawing/2014/main" val="2449582563"/>
                    </a:ext>
                  </a:extLst>
                </a:gridCol>
              </a:tblGrid>
              <a:tr h="11853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763" marR="53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65482"/>
                  </a:ext>
                </a:extLst>
              </a:tr>
              <a:tr h="9364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763" marR="537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194693"/>
                  </a:ext>
                </a:extLst>
              </a:tr>
              <a:tr h="17918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763" marR="537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2306994"/>
                  </a:ext>
                </a:extLst>
              </a:tr>
              <a:tr h="56312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3763" marR="537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8351136"/>
                  </a:ext>
                </a:extLst>
              </a:tr>
            </a:tbl>
          </a:graphicData>
        </a:graphic>
      </p:graphicFrame>
      <p:sp>
        <p:nvSpPr>
          <p:cNvPr id="2" name="AutoShape 2" descr="https://s0.slide-share.ru/s_image/7a17c2aab34d0ed131cf4286561ecd37/8fceb7a0-7dd0-410e-bc1b-5922fa9d9b6f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2" name="Picture 4" descr="https://im0-tub-ru.yandex.net/i?id=d6bfce62091af558ccc8f6261f8184bc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282272"/>
            <a:ext cx="2939041" cy="2204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orel-edu.ru/wp-content/uploads/2020/11/psikhologicheskiy-test-vyberi-geometrGDdSS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017" y="1294492"/>
            <a:ext cx="3796333" cy="1986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telegram.org.ru/uploads/posts/2020-07/1594221994_r8ffdoey5-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397" y="4314315"/>
            <a:ext cx="2396038" cy="2396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8077" y="3724417"/>
            <a:ext cx="2606676" cy="3631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0000"/>
              </a:lnSpc>
            </a:pPr>
            <a:r>
              <a:rPr lang="ru-RU" sz="16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Акция </a:t>
            </a:r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«Ларец пожеланий»</a:t>
            </a:r>
            <a:endParaRPr lang="ru-RU" sz="1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76826" y="3307886"/>
            <a:ext cx="4908989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Экспресс диагностика </a:t>
            </a:r>
            <a:endParaRPr lang="ru-RU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0000"/>
              </a:lnSpc>
              <a:spcAft>
                <a:spcPts val="0"/>
              </a:spcAft>
            </a:pPr>
            <a:r>
              <a:rPr lang="ru-RU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Круг-квадрат- прямоугольник-треугольник-зигзаг»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9017" y="5781900"/>
            <a:ext cx="2712680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Познавательные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задания </a:t>
            </a:r>
            <a:endParaRPr lang="ru-RU" i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ru-RU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Умники и умницы»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05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607" y="365126"/>
            <a:ext cx="8756725" cy="882761"/>
          </a:xfrm>
        </p:spPr>
        <p:txBody>
          <a:bodyPr>
            <a:noAutofit/>
          </a:bodyPr>
          <a:lstStyle/>
          <a:p>
            <a:pPr indent="450215" algn="ctr">
              <a:lnSpc>
                <a:spcPct val="100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Пятница </a:t>
            </a:r>
            <a:r>
              <a:rPr lang="ru-RU" sz="3600" b="1" dirty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– «</a:t>
            </a:r>
            <a:r>
              <a:rPr lang="ru-RU" sz="3600" b="1" i="1" dirty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Нет ничего прекраснее улыбки</a:t>
            </a:r>
            <a:r>
              <a:rPr lang="ru-RU" sz="3600" b="1" dirty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  <a:r>
              <a:rPr lang="ru-RU" sz="3200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600" dirty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129894"/>
              </p:ext>
            </p:extLst>
          </p:nvPr>
        </p:nvGraphicFramePr>
        <p:xfrm>
          <a:off x="628651" y="2177935"/>
          <a:ext cx="759085" cy="1157438"/>
        </p:xfrm>
        <a:graphic>
          <a:graphicData uri="http://schemas.openxmlformats.org/drawingml/2006/table">
            <a:tbl>
              <a:tblPr firstRow="1" firstCol="1" bandRow="1"/>
              <a:tblGrid>
                <a:gridCol w="759085">
                  <a:extLst>
                    <a:ext uri="{9D8B030D-6E8A-4147-A177-3AD203B41FA5}">
                      <a16:colId xmlns:a16="http://schemas.microsoft.com/office/drawing/2014/main" val="2747635601"/>
                    </a:ext>
                  </a:extLst>
                </a:gridCol>
              </a:tblGrid>
              <a:tr h="18966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763" marR="537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4465142"/>
                  </a:ext>
                </a:extLst>
              </a:tr>
              <a:tr h="18966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763" marR="537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3852255"/>
                  </a:ext>
                </a:extLst>
              </a:tr>
              <a:tr h="18966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3763" marR="537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4475146"/>
                  </a:ext>
                </a:extLst>
              </a:tr>
              <a:tr h="33447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3763" marR="537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4759701"/>
                  </a:ext>
                </a:extLst>
              </a:tr>
            </a:tbl>
          </a:graphicData>
        </a:graphic>
      </p:graphicFrame>
      <p:pic>
        <p:nvPicPr>
          <p:cNvPr id="8194" name="Picture 2" descr="http://school39kirov.ucoz.ru/image/2019/04/3/1Eb-W7h0_e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88" y="1904586"/>
            <a:ext cx="3431371" cy="2573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f2.mylove.ru/aktRa32jG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660" y="809369"/>
            <a:ext cx="2094349" cy="20943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coream.ru/wp-content/uploads/e/e/9/ee9aaa0802282d45e5f9be49a68e19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355" y="3467516"/>
            <a:ext cx="3466880" cy="26001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930876" y="2959307"/>
            <a:ext cx="2976456" cy="397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>
              <a:lnSpc>
                <a:spcPct val="11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День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«Добрых улыбок»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35959" y="6178854"/>
            <a:ext cx="3969676" cy="397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«Целительные возможности смеха»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0093" y="1386764"/>
            <a:ext cx="4047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Фотовыставка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«Улыбка в моей семье».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996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Calibri" panose="020F0502020204030204"/>
                <a:ea typeface="Times New Roman" panose="02020603050405020304" pitchFamily="18" charset="0"/>
              </a:rPr>
              <a:t>Акция «Забор пожеланий и отзывов»</a:t>
            </a:r>
            <a:r>
              <a:rPr lang="ru-RU" sz="3600" dirty="0">
                <a:solidFill>
                  <a:srgbClr val="C00000"/>
                </a:solidFill>
                <a:latin typeface="Calibri" panose="020F0502020204030204"/>
              </a:rPr>
              <a:t/>
            </a:r>
            <a:br>
              <a:rPr lang="ru-RU" sz="3600" dirty="0">
                <a:solidFill>
                  <a:srgbClr val="C00000"/>
                </a:solidFill>
                <a:latin typeface="Calibri" panose="020F0502020204030204"/>
              </a:rPr>
            </a:br>
            <a:endParaRPr lang="ru-RU" sz="4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497" y="1665947"/>
            <a:ext cx="3438853" cy="4585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79" y="1690689"/>
            <a:ext cx="3420294" cy="4560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9899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https://newstes.ru/uploads/posts/2017-09/1506119664_39.jpg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3571875"/>
            <a:ext cx="4286250" cy="307181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 descr="https://avatars.mds.yandex.net/get-ynews/1883901/fc160f444d08208f3a94d93fdf92a194/ori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571876"/>
            <a:ext cx="4286280" cy="307183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8" name="Рисунок 7" descr="https://img1.goodfon.ru/wallpaper/nbig/a/22/devushka-sport-tennis-261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4290"/>
            <a:ext cx="4286280" cy="314327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Рисунок 8" descr="http://sport.img.com.ua/nxs252/b/orig/d/47/9e786d03c6906805714f288b4129247d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214290"/>
            <a:ext cx="4214842" cy="314327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842963" y="2000250"/>
            <a:ext cx="8301037" cy="1785938"/>
          </a:xfrm>
        </p:spPr>
        <p:txBody>
          <a:bodyPr anchor="ctr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0" dirty="0" smtClean="0">
                <a:solidFill>
                  <a:srgbClr val="FFFF00"/>
                </a:solidFill>
                <a:latin typeface="Arial Black" pitchFamily="34" charset="0"/>
              </a:rPr>
              <a:t>спорт</a:t>
            </a:r>
            <a:endParaRPr lang="ru-RU" sz="200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3089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59" y="365126"/>
            <a:ext cx="8671034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«Разноцветная олимпийская неделя»</a:t>
            </a:r>
            <a:endParaRPr lang="ru-RU" sz="4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026" name="Picture 2" descr="http://ds14ishim.ru/sites/default/files/2018/m-olimpia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728" y="1576553"/>
            <a:ext cx="6072880" cy="455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186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109684"/>
            <a:ext cx="7886700" cy="104199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Тематическая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Декада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648698"/>
            <a:ext cx="7886700" cy="164058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Форм организации внеклассной работы много, но одной из общеизвестных и прижившейся в наших школах была и остаётся до настоящего времени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0241" y="6035116"/>
            <a:ext cx="83146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3E3E3E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Опытом проведения мы хотели бы поделиться с вами. </a:t>
            </a:r>
            <a:endParaRPr lang="ru-RU" dirty="0"/>
          </a:p>
        </p:txBody>
      </p:sp>
      <p:pic>
        <p:nvPicPr>
          <p:cNvPr id="1026" name="Picture 2" descr="https://avatars.mds.yandex.net/get-zen_doc/1866101/pub_5e01c8ee5ba2b500b5a3808d_5e01c9f3118d7f00bee14cf5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704" y="3008027"/>
            <a:ext cx="4665734" cy="2888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941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2564">
            <a:off x="4983398" y="3871360"/>
            <a:ext cx="3767552" cy="2511701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157851"/>
              </p:ext>
            </p:extLst>
          </p:nvPr>
        </p:nvGraphicFramePr>
        <p:xfrm>
          <a:off x="1145462" y="3145811"/>
          <a:ext cx="3631489" cy="1559080"/>
        </p:xfrm>
        <a:graphic>
          <a:graphicData uri="http://schemas.openxmlformats.org/drawingml/2006/table">
            <a:tbl>
              <a:tblPr firstRow="1" firstCol="1" bandRow="1"/>
              <a:tblGrid>
                <a:gridCol w="1595084">
                  <a:extLst>
                    <a:ext uri="{9D8B030D-6E8A-4147-A177-3AD203B41FA5}">
                      <a16:colId xmlns:a16="http://schemas.microsoft.com/office/drawing/2014/main" val="4174475267"/>
                    </a:ext>
                  </a:extLst>
                </a:gridCol>
                <a:gridCol w="719012">
                  <a:extLst>
                    <a:ext uri="{9D8B030D-6E8A-4147-A177-3AD203B41FA5}">
                      <a16:colId xmlns:a16="http://schemas.microsoft.com/office/drawing/2014/main" val="3553628952"/>
                    </a:ext>
                  </a:extLst>
                </a:gridCol>
                <a:gridCol w="1317393">
                  <a:extLst>
                    <a:ext uri="{9D8B030D-6E8A-4147-A177-3AD203B41FA5}">
                      <a16:colId xmlns:a16="http://schemas.microsoft.com/office/drawing/2014/main" val="2073097959"/>
                    </a:ext>
                  </a:extLst>
                </a:gridCol>
              </a:tblGrid>
              <a:tr h="1822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Цвет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 конкурса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5111512"/>
                  </a:ext>
                </a:extLst>
              </a:tr>
              <a:tr h="1822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«День Азии»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желтый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Борьба на руках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561518"/>
                  </a:ext>
                </a:extLst>
              </a:tr>
              <a:tr h="2972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«День Австралии»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зеленый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Метание (</a:t>
                      </a:r>
                      <a:r>
                        <a:rPr lang="ru-RU" sz="1200" i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дартс</a:t>
                      </a:r>
                      <a:r>
                        <a:rPr lang="ru-RU" sz="12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7408318"/>
                  </a:ext>
                </a:extLst>
              </a:tr>
              <a:tr h="1822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«День Африки»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черный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Прыжки в длину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775744"/>
                  </a:ext>
                </a:extLst>
              </a:tr>
              <a:tr h="3645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«День Америки»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красный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Броски мячом в корзину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1264906"/>
                  </a:ext>
                </a:extLst>
              </a:tr>
              <a:tr h="1822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«День Европы»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голубой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Командная игра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2028983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06" r="6220"/>
          <a:stretch/>
        </p:blipFill>
        <p:spPr>
          <a:xfrm>
            <a:off x="2961207" y="275166"/>
            <a:ext cx="3221584" cy="26956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4879904"/>
            <a:ext cx="2729111" cy="18194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597" y="601522"/>
            <a:ext cx="2163509" cy="32452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2512">
            <a:off x="421452" y="1247169"/>
            <a:ext cx="2282352" cy="152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9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29077" y="3103132"/>
            <a:ext cx="30858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Зимняя спартакиада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590" y="367726"/>
            <a:ext cx="3891308" cy="25942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1" y="365126"/>
            <a:ext cx="3895207" cy="2596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705999"/>
            <a:ext cx="3891653" cy="2594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587" y="3705998"/>
            <a:ext cx="3777312" cy="25182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932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pbs.twimg.com/media/CiCir3XWkAAZdv7.jpg:large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14313"/>
            <a:ext cx="4429125" cy="307181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Рисунок 4" descr="https://fs3.fotoload.ru/f/1218/1545060304/c71687e8f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14290"/>
            <a:ext cx="4071966" cy="307183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Рисунок 5" descr="https://a.d-cd.net/FgAAAgAq9uA-192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71876"/>
            <a:ext cx="4357718" cy="309849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 descr="https://avatars.mds.yandex.net/get-zen_doc/142473/pub_5b82cadedfc7c900aabaf0df_5b82cae6f86d9500aaed19af/scale_120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571876"/>
            <a:ext cx="4102349" cy="309113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535238"/>
            <a:ext cx="7915275" cy="1787525"/>
          </a:xfrm>
        </p:spPr>
        <p:txBody>
          <a:bodyPr anchor="ctr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5000" b="1" dirty="0" smtClean="0">
                <a:solidFill>
                  <a:srgbClr val="FFFF00"/>
                </a:solidFill>
                <a:latin typeface="Arial Black" pitchFamily="34" charset="0"/>
              </a:rPr>
              <a:t>победа</a:t>
            </a:r>
            <a:endParaRPr lang="ru-RU" sz="150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64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1420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+mn-lt"/>
                <a:ea typeface="Calibri" panose="020F0502020204030204" pitchFamily="34" charset="0"/>
              </a:rPr>
              <a:t>Открытие Года </a:t>
            </a:r>
            <a:r>
              <a:rPr lang="ru-RU" sz="4000" b="1" dirty="0">
                <a:solidFill>
                  <a:srgbClr val="C00000"/>
                </a:solidFill>
                <a:latin typeface="+mn-lt"/>
                <a:ea typeface="Calibri" panose="020F0502020204030204" pitchFamily="34" charset="0"/>
              </a:rPr>
              <a:t>Памяти и </a:t>
            </a:r>
            <a:r>
              <a:rPr lang="ru-RU" sz="4000" b="1" dirty="0" smtClean="0">
                <a:solidFill>
                  <a:srgbClr val="C00000"/>
                </a:solidFill>
                <a:latin typeface="+mn-lt"/>
                <a:ea typeface="Calibri" panose="020F0502020204030204" pitchFamily="34" charset="0"/>
              </a:rPr>
              <a:t>Славы</a:t>
            </a:r>
            <a:endParaRPr lang="ru-RU" sz="4000" b="1" dirty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71841"/>
              </p:ext>
            </p:extLst>
          </p:nvPr>
        </p:nvGraphicFramePr>
        <p:xfrm>
          <a:off x="3261502" y="3606950"/>
          <a:ext cx="2454497" cy="3080004"/>
        </p:xfrm>
        <a:graphic>
          <a:graphicData uri="http://schemas.openxmlformats.org/drawingml/2006/table">
            <a:tbl>
              <a:tblPr firstRow="1" firstCol="1" bandRow="1"/>
              <a:tblGrid>
                <a:gridCol w="2454497">
                  <a:extLst>
                    <a:ext uri="{9D8B030D-6E8A-4147-A177-3AD203B41FA5}">
                      <a16:colId xmlns:a16="http://schemas.microsoft.com/office/drawing/2014/main" val="3377409566"/>
                    </a:ext>
                  </a:extLst>
                </a:gridCol>
              </a:tblGrid>
              <a:tr h="72724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Презентация </a:t>
                      </a:r>
                      <a:r>
                        <a:rPr lang="ru-RU" sz="1200" kern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"И память о войне нам книга оживит"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(книги о войне).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Организация выставки «Книги о войне»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7378546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Конкурс стихов «Стихи, опаленные войной»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3140011"/>
                  </a:ext>
                </a:extLst>
              </a:tr>
              <a:tr h="5518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Викторина "Путешествие по страницам Великой Отечественной войны"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4154841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Решение задач о Великой Отечественной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войне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024825"/>
                  </a:ext>
                </a:extLst>
              </a:tr>
              <a:tr h="5518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Выставка рисунков «Рисуют школьники войну» и плакатов  «ВОВ в цифрах»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8972012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Конкурс «Военная техника своими руками»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4355002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5250">
            <a:off x="319505" y="1396109"/>
            <a:ext cx="2798391" cy="1865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5852">
            <a:off x="5909088" y="4404841"/>
            <a:ext cx="2767120" cy="1844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5571">
            <a:off x="5922913" y="1942150"/>
            <a:ext cx="2925683" cy="1950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https://sun9-9.userapi.com/impg/jEepO2uJpk4di0yI-aNk3fNBC0xYVTtj9Yr7Fg/J-qgUM14ugs.jpg?size=1200x1600&amp;quality=96&amp;sign=2bb99014ef235ad3848b9e805310b403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5" t="12002" r="285" b="-642"/>
          <a:stretch/>
        </p:blipFill>
        <p:spPr bwMode="auto">
          <a:xfrm rot="20783932">
            <a:off x="597619" y="3522360"/>
            <a:ext cx="2103859" cy="28066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sun9-24.userapi.com/impg/UYWJ8eY9qLBS7RatRTLcWYgIW0HPBEWGHffumA/ruekS-j_1ro.jpg?size=1600x1200&amp;quality=96&amp;sign=7ccd6219026d355905747acbeea1ba6e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313" y="1628050"/>
            <a:ext cx="2567581" cy="19256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567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62781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+mn-lt"/>
              </a:rPr>
              <a:t>Защита проектов о героях войны</a:t>
            </a:r>
            <a:endParaRPr lang="ru-RU" sz="40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343" y="1219102"/>
            <a:ext cx="3417007" cy="25627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74" y="1411585"/>
            <a:ext cx="3160363" cy="2370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956" y="4091962"/>
            <a:ext cx="3192087" cy="2394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891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img2.freepng.ru/20180523/aoh/kisspng-recycling-symbol-natural-environment-environmental-underbrush-5b05096c930143.6191832515270567486021.jpg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14313"/>
            <a:ext cx="4286250" cy="321468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Рисунок 4" descr="https://m.bk55.ru/fileadmin/bkinform/bk_info_orig_5259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14290"/>
            <a:ext cx="4286280" cy="321471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Рисунок 5" descr="https://chgtrk.ru/nimg/2020/07/10/x9BBB3744-0517-4B6D-B8F4-B52611932453.png.pagespeed.ic.S3omQfUG5t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643314"/>
            <a:ext cx="4286280" cy="300039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 descr="https://im0-tub-ru.yandex.net/i?id=57ecaaa67d6e15dc4df5378db3d7d37a-l&amp;n=13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571876"/>
            <a:ext cx="4214842" cy="307183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286000"/>
            <a:ext cx="8572500" cy="2000250"/>
          </a:xfrm>
        </p:spPr>
        <p:txBody>
          <a:bodyPr anchor="ctr"/>
          <a:lstStyle/>
          <a:p>
            <a:pPr algn="ctr"/>
            <a:r>
              <a:rPr lang="ru-RU" altLang="ru-RU" sz="12000" smtClean="0">
                <a:solidFill>
                  <a:srgbClr val="FFFF00"/>
                </a:solidFill>
                <a:latin typeface="Arial Black" panose="020B0A04020102020204" pitchFamily="34" charset="0"/>
              </a:rPr>
              <a:t>экология</a:t>
            </a:r>
          </a:p>
        </p:txBody>
      </p:sp>
    </p:spTree>
    <p:extLst>
      <p:ext uri="{BB962C8B-B14F-4D97-AF65-F5344CB8AC3E}">
        <p14:creationId xmlns:p14="http://schemas.microsoft.com/office/powerpoint/2010/main" val="61759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+mn-lt"/>
                <a:ea typeface="Calibri" panose="020F0502020204030204" pitchFamily="34" charset="0"/>
              </a:rPr>
              <a:t>«Разноцветная неделя» приуроченная к году экологии </a:t>
            </a:r>
            <a:endParaRPr lang="ru-RU" sz="36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1266" name="Picture 2" descr="https://mininuniver.ru/media/plg_system_wresizer/resize/af2368463919e58cab1b698c41c9e081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531" y="1690689"/>
            <a:ext cx="6182052" cy="46365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11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0207" y="365126"/>
            <a:ext cx="8702565" cy="885605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1F497D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СИНИЙ</a:t>
            </a:r>
            <a:r>
              <a:rPr lang="ru-RU" sz="32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sz="3200" b="1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цвет эмоциональности, цвет общения</a:t>
            </a:r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147205"/>
              </p:ext>
            </p:extLst>
          </p:nvPr>
        </p:nvGraphicFramePr>
        <p:xfrm>
          <a:off x="986270" y="2599959"/>
          <a:ext cx="877859" cy="332395"/>
        </p:xfrm>
        <a:graphic>
          <a:graphicData uri="http://schemas.openxmlformats.org/drawingml/2006/table">
            <a:tbl>
              <a:tblPr firstRow="1" firstCol="1" bandRow="1"/>
              <a:tblGrid>
                <a:gridCol w="399672">
                  <a:extLst>
                    <a:ext uri="{9D8B030D-6E8A-4147-A177-3AD203B41FA5}">
                      <a16:colId xmlns:a16="http://schemas.microsoft.com/office/drawing/2014/main" val="1887241552"/>
                    </a:ext>
                  </a:extLst>
                </a:gridCol>
                <a:gridCol w="478187">
                  <a:extLst>
                    <a:ext uri="{9D8B030D-6E8A-4147-A177-3AD203B41FA5}">
                      <a16:colId xmlns:a16="http://schemas.microsoft.com/office/drawing/2014/main" val="864598433"/>
                    </a:ext>
                  </a:extLst>
                </a:gridCol>
              </a:tblGrid>
              <a:tr h="3323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1738071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651" y="842095"/>
            <a:ext cx="3087874" cy="2058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" t="6375" r="8982" b="10373"/>
          <a:stretch/>
        </p:blipFill>
        <p:spPr>
          <a:xfrm>
            <a:off x="4561489" y="3752166"/>
            <a:ext cx="4251434" cy="2770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0" t="9028" r="7070"/>
          <a:stretch/>
        </p:blipFill>
        <p:spPr>
          <a:xfrm>
            <a:off x="354690" y="3812967"/>
            <a:ext cx="3862620" cy="26485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62" y="842094"/>
            <a:ext cx="3135391" cy="2090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2115206" y="296639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Коллективный проект (коллаж) от каждого класса –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«Подводный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мир планеты»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313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148810"/>
              </p:ext>
            </p:extLst>
          </p:nvPr>
        </p:nvGraphicFramePr>
        <p:xfrm>
          <a:off x="1152526" y="2940971"/>
          <a:ext cx="1327916" cy="274320"/>
        </p:xfrm>
        <a:graphic>
          <a:graphicData uri="http://schemas.openxmlformats.org/drawingml/2006/table">
            <a:tbl>
              <a:tblPr firstRow="1" firstCol="1" bandRow="1"/>
              <a:tblGrid>
                <a:gridCol w="604574">
                  <a:extLst>
                    <a:ext uri="{9D8B030D-6E8A-4147-A177-3AD203B41FA5}">
                      <a16:colId xmlns:a16="http://schemas.microsoft.com/office/drawing/2014/main" val="3186332685"/>
                    </a:ext>
                  </a:extLst>
                </a:gridCol>
                <a:gridCol w="723342">
                  <a:extLst>
                    <a:ext uri="{9D8B030D-6E8A-4147-A177-3AD203B41FA5}">
                      <a16:colId xmlns:a16="http://schemas.microsoft.com/office/drawing/2014/main" val="128502990"/>
                    </a:ext>
                  </a:extLst>
                </a:gridCol>
              </a:tblGrid>
              <a:tr h="19111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020438"/>
                  </a:ext>
                </a:extLst>
              </a:tr>
            </a:tbl>
          </a:graphicData>
        </a:graphic>
      </p:graphicFrame>
      <p:sp>
        <p:nvSpPr>
          <p:cNvPr id="5" name="Равнобедренный треугольник 4"/>
          <p:cNvSpPr/>
          <p:nvPr/>
        </p:nvSpPr>
        <p:spPr>
          <a:xfrm>
            <a:off x="7037388" y="8761413"/>
            <a:ext cx="239712" cy="203200"/>
          </a:xfrm>
          <a:prstGeom prst="triangl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502400" y="8637588"/>
            <a:ext cx="206375" cy="20478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605588" y="9002713"/>
            <a:ext cx="277812" cy="139700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198" y="1024794"/>
            <a:ext cx="3220404" cy="2146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17" y="3657912"/>
            <a:ext cx="3599450" cy="23996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99" y="990880"/>
            <a:ext cx="3263150" cy="2447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36331" y="352266"/>
            <a:ext cx="8607972" cy="812033"/>
          </a:xfrm>
        </p:spPr>
        <p:txBody>
          <a:bodyPr>
            <a:normAutofit fontScale="90000"/>
          </a:bodyPr>
          <a:lstStyle/>
          <a:p>
            <a:pPr lvl="0" algn="ctr">
              <a:lnSpc>
                <a:spcPct val="115000"/>
              </a:lnSpc>
              <a:spcBef>
                <a:spcPts val="0"/>
              </a:spcBef>
            </a:pPr>
            <a:r>
              <a:rPr lang="ru-RU" sz="2700" b="1" dirty="0" smtClean="0">
                <a:solidFill>
                  <a:srgbClr val="00B05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rgbClr val="00B05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00B05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ЗЕЛЕНЫЙ</a:t>
            </a:r>
            <a:r>
              <a:rPr lang="ru-RU" sz="2700" b="1" dirty="0" smtClean="0">
                <a:solidFill>
                  <a:prstClr val="black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700" b="1" dirty="0">
                <a:solidFill>
                  <a:prstClr val="black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700" b="1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цвет самой природы</a:t>
            </a:r>
            <a:r>
              <a:rPr lang="ru-RU" sz="2700" b="1" dirty="0" smtClean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br>
              <a:rPr lang="ru-RU" sz="2700" b="1" dirty="0" smtClean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700" b="1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вечного обновления и бессмертия</a:t>
            </a:r>
            <a:r>
              <a:rPr lang="ru-RU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56471" y="3169804"/>
            <a:ext cx="3766800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Акция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«Витаминный подоконник»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https://ds05.infourok.ru/uploads/ex/0508/000b2897-e513a673/1/img1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6" r="10288"/>
          <a:stretch/>
        </p:blipFill>
        <p:spPr bwMode="auto">
          <a:xfrm>
            <a:off x="4970517" y="3793618"/>
            <a:ext cx="3825766" cy="2496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30179" y="6108563"/>
            <a:ext cx="3689800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Экологическое путешествие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«С лукошком - в путь дорожку»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951502" y="6303417"/>
            <a:ext cx="28087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/>
              <a:t>Проект </a:t>
            </a:r>
            <a:r>
              <a:rPr lang="ru-RU" b="1" i="1" dirty="0"/>
              <a:t>«Знаки природы</a:t>
            </a:r>
            <a:r>
              <a:rPr lang="ru-RU" i="1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79636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871943"/>
              </p:ext>
            </p:extLst>
          </p:nvPr>
        </p:nvGraphicFramePr>
        <p:xfrm>
          <a:off x="1160638" y="2729572"/>
          <a:ext cx="981075" cy="493987"/>
        </p:xfrm>
        <a:graphic>
          <a:graphicData uri="http://schemas.openxmlformats.org/drawingml/2006/table">
            <a:tbl>
              <a:tblPr firstRow="1" firstCol="1" bandRow="1"/>
              <a:tblGrid>
                <a:gridCol w="446664">
                  <a:extLst>
                    <a:ext uri="{9D8B030D-6E8A-4147-A177-3AD203B41FA5}">
                      <a16:colId xmlns:a16="http://schemas.microsoft.com/office/drawing/2014/main" val="1590211831"/>
                    </a:ext>
                  </a:extLst>
                </a:gridCol>
                <a:gridCol w="534411">
                  <a:extLst>
                    <a:ext uri="{9D8B030D-6E8A-4147-A177-3AD203B41FA5}">
                      <a16:colId xmlns:a16="http://schemas.microsoft.com/office/drawing/2014/main" val="2404470882"/>
                    </a:ext>
                  </a:extLst>
                </a:gridCol>
              </a:tblGrid>
              <a:tr h="49398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0403573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41" y="1282376"/>
            <a:ext cx="3997335" cy="26648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046" y="1240450"/>
            <a:ext cx="4123113" cy="27487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>
              <a:lnSpc>
                <a:spcPct val="115000"/>
              </a:lnSpc>
              <a:spcBef>
                <a:spcPts val="0"/>
              </a:spcBef>
            </a:pPr>
            <a:r>
              <a:rPr lang="ru-RU" sz="3200" b="1" dirty="0">
                <a:solidFill>
                  <a:srgbClr val="E36C0A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ЖЕЛТЫЙ </a:t>
            </a:r>
            <a:r>
              <a:rPr lang="ru-RU" sz="3200" b="1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 оптимизма и радости</a:t>
            </a:r>
            <a:r>
              <a:rPr lang="ru-RU" sz="1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1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5218" y="5839016"/>
            <a:ext cx="2388046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Познавательная игра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«Доброе солнышко»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154833" y="3989192"/>
            <a:ext cx="2642326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«Экологические задачи»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https://ds04.infourok.ru/uploads/ex/085b/000a2e02-1a521539/img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264" y="4437785"/>
            <a:ext cx="3014389" cy="2260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666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053771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Aft>
                <a:spcPts val="750"/>
              </a:spcAft>
            </a:pPr>
            <a:r>
              <a:rPr lang="ru-RU" sz="2400" b="1" i="1" dirty="0" smtClean="0">
                <a:solidFill>
                  <a:srgbClr val="FF0000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solidFill>
                  <a:srgbClr val="FF0000"/>
                </a:solidFill>
                <a:latin typeface="Trebuchet MS" panose="020B0603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Почему </a:t>
            </a:r>
            <a:r>
              <a:rPr lang="ru-RU" sz="2400" b="1" i="1" dirty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основной формой воспитательной работы </a:t>
            </a:r>
            <a:r>
              <a:rPr lang="ru-RU" sz="2400" b="1" i="1" dirty="0" smtClean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i="1" dirty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начальной школе мы  выбрали именно </a:t>
            </a:r>
            <a:r>
              <a:rPr lang="ru-RU" sz="2400" b="1" i="1" dirty="0" smtClean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тематические </a:t>
            </a:r>
            <a:r>
              <a:rPr lang="ru-RU" sz="2400" b="1" i="1" dirty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декады?</a:t>
            </a:r>
            <a:r>
              <a:rPr lang="ru-RU" sz="2400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6813" y="1655254"/>
            <a:ext cx="4572000" cy="1200329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Проведение тематических декад нам кажется очень удачной формой организации воспитательного процесса в начальной школе.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6813" y="3565798"/>
            <a:ext cx="4572000" cy="147732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В ее основе лежит методика коллективных творческих дел, в которой каждый ученик может определить свое место и реализовать свои способности и возможности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13892" y="5014677"/>
            <a:ext cx="5240522" cy="1477328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Уже традицией стало проведение в школах предметных недель по математике, русскому языку и литературе, окружающему миру. Кроме учебных предметных недель, проведение других недель практикуется редко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114800" y="2642468"/>
            <a:ext cx="4400550" cy="92333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И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спользование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широкого спектра мероприятий, посвященных какой – то одной теме.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710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573365"/>
              </p:ext>
            </p:extLst>
          </p:nvPr>
        </p:nvGraphicFramePr>
        <p:xfrm>
          <a:off x="1152525" y="3519329"/>
          <a:ext cx="1948027" cy="274320"/>
        </p:xfrm>
        <a:graphic>
          <a:graphicData uri="http://schemas.openxmlformats.org/drawingml/2006/table">
            <a:tbl>
              <a:tblPr firstRow="1" firstCol="1" bandRow="1"/>
              <a:tblGrid>
                <a:gridCol w="886898">
                  <a:extLst>
                    <a:ext uri="{9D8B030D-6E8A-4147-A177-3AD203B41FA5}">
                      <a16:colId xmlns:a16="http://schemas.microsoft.com/office/drawing/2014/main" val="924722422"/>
                    </a:ext>
                  </a:extLst>
                </a:gridCol>
                <a:gridCol w="1061129">
                  <a:extLst>
                    <a:ext uri="{9D8B030D-6E8A-4147-A177-3AD203B41FA5}">
                      <a16:colId xmlns:a16="http://schemas.microsoft.com/office/drawing/2014/main" val="1374114217"/>
                    </a:ext>
                  </a:extLst>
                </a:gridCol>
              </a:tblGrid>
              <a:tr h="13827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972011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8"/>
          <a:stretch/>
        </p:blipFill>
        <p:spPr>
          <a:xfrm>
            <a:off x="445432" y="1181924"/>
            <a:ext cx="3576542" cy="27405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552" y="4062550"/>
            <a:ext cx="3308465" cy="2205643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5105021" y="977713"/>
            <a:ext cx="3424844" cy="2541616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8166" y="365126"/>
            <a:ext cx="8849710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3600" b="1" dirty="0">
                <a:solidFill>
                  <a:srgbClr val="FF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КРАСНЫЙ</a:t>
            </a:r>
            <a:r>
              <a:rPr lang="ru-RU" sz="36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– цвет огня, жажды жизни и скорости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28138" y="6078935"/>
            <a:ext cx="3058510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Выставка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книг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Страницы из Красной книги»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387" y="5070597"/>
            <a:ext cx="30401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Турнир знатоков Красной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книги</a:t>
            </a:r>
          </a:p>
          <a:p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«Они просят защиты»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75433" y="3471322"/>
            <a:ext cx="24751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Коллективный проект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66689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281" y="3837591"/>
            <a:ext cx="3984409" cy="2656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819785"/>
              </p:ext>
            </p:extLst>
          </p:nvPr>
        </p:nvGraphicFramePr>
        <p:xfrm>
          <a:off x="1047421" y="2272198"/>
          <a:ext cx="2042620" cy="274320"/>
        </p:xfrm>
        <a:graphic>
          <a:graphicData uri="http://schemas.openxmlformats.org/drawingml/2006/table">
            <a:tbl>
              <a:tblPr firstRow="1" firstCol="1" bandRow="1"/>
              <a:tblGrid>
                <a:gridCol w="929965">
                  <a:extLst>
                    <a:ext uri="{9D8B030D-6E8A-4147-A177-3AD203B41FA5}">
                      <a16:colId xmlns:a16="http://schemas.microsoft.com/office/drawing/2014/main" val="4242968110"/>
                    </a:ext>
                  </a:extLst>
                </a:gridCol>
                <a:gridCol w="1112655">
                  <a:extLst>
                    <a:ext uri="{9D8B030D-6E8A-4147-A177-3AD203B41FA5}">
                      <a16:colId xmlns:a16="http://schemas.microsoft.com/office/drawing/2014/main" val="569638837"/>
                    </a:ext>
                  </a:extLst>
                </a:gridCol>
              </a:tblGrid>
              <a:tr h="19773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004643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23" y="1356405"/>
            <a:ext cx="4823393" cy="3215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80502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Экологические </a:t>
            </a:r>
            <a:r>
              <a:rPr lang="ru-RU" sz="3600" b="1" dirty="0" smtClean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уроки</a:t>
            </a:r>
            <a:r>
              <a:rPr lang="ru-RU" sz="3600" b="1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i="1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«Это интересно» </a:t>
            </a:r>
            <a:r>
              <a:rPr lang="ru-RU" sz="3600" b="1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601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www.syl.ru/misc/i/ni/8/7/9/0/9/8/i/879098.jpg"/>
          <p:cNvPicPr>
            <a:picLocks noGrp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42875"/>
            <a:ext cx="4286250" cy="321468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Рисунок 4" descr="https://ds04.infourok.ru/uploads/ex/05f6/0018f8ad-2c09ee59/img2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7607" y="142852"/>
            <a:ext cx="4273549" cy="321471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 descr="https://stihi.ru/pics/2016/08/22/9815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643314"/>
            <a:ext cx="4357718" cy="306050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8" name="Рисунок 7" descr="https://fb.ru/media/i/1/2/3/9/1/7/3/i/1239173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643314"/>
            <a:ext cx="4214842" cy="307183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71500" y="2071688"/>
            <a:ext cx="7286625" cy="2214562"/>
          </a:xfrm>
        </p:spPr>
        <p:txBody>
          <a:bodyPr anchor="ctr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6000" dirty="0" smtClean="0">
                <a:solidFill>
                  <a:srgbClr val="FFFF00"/>
                </a:solidFill>
                <a:latin typeface="Arial Black" pitchFamily="34" charset="0"/>
              </a:rPr>
              <a:t>добро</a:t>
            </a:r>
            <a:endParaRPr lang="ru-RU" sz="160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21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</a:rPr>
              <a:t>Декада начальных классов «Твори добро» </a:t>
            </a:r>
            <a:endParaRPr lang="ru-RU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5362" name="Picture 2" descr="https://gazeta-suzemka.ru/wp-content/uploads/2018/12/full_ner7wxl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795" y="1690689"/>
            <a:ext cx="7126851" cy="4478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3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3967" y="415044"/>
            <a:ext cx="28259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ea typeface="Times New Roman" panose="02020603050405020304" pitchFamily="18" charset="0"/>
              </a:rPr>
              <a:t>Оформление альбома радости </a:t>
            </a:r>
            <a:endParaRPr lang="ru-RU" sz="1400" b="1" dirty="0" smtClean="0">
              <a:ea typeface="Times New Roman" panose="02020603050405020304" pitchFamily="18" charset="0"/>
            </a:endParaRPr>
          </a:p>
          <a:p>
            <a:r>
              <a:rPr lang="ru-RU" sz="1400" b="1" dirty="0" smtClean="0">
                <a:ea typeface="Times New Roman" panose="02020603050405020304" pitchFamily="18" charset="0"/>
              </a:rPr>
              <a:t>(</a:t>
            </a:r>
            <a:r>
              <a:rPr lang="ru-RU" sz="1400" b="1" dirty="0">
                <a:ea typeface="Times New Roman" panose="02020603050405020304" pitchFamily="18" charset="0"/>
              </a:rPr>
              <a:t>рисунки  детей о своих радостях)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98390" y="242474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2498" y="343058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374341" y="2803381"/>
            <a:ext cx="24777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600" b="1" dirty="0" smtClean="0">
                <a:ea typeface="Times New Roman" panose="02020603050405020304" pitchFamily="18" charset="0"/>
              </a:rPr>
              <a:t>«Мы дарим вам улыбки»</a:t>
            </a:r>
          </a:p>
          <a:p>
            <a:pPr algn="r"/>
            <a:r>
              <a:rPr lang="ru-RU" sz="1600" b="1" dirty="0" smtClean="0">
                <a:ea typeface="Times New Roman" panose="02020603050405020304" pitchFamily="18" charset="0"/>
              </a:rPr>
              <a:t> (фотопортрет  класса)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16643" y="3367445"/>
            <a:ext cx="34406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dirty="0">
                <a:ea typeface="Times New Roman" panose="02020603050405020304" pitchFamily="18" charset="0"/>
              </a:rPr>
              <a:t>Выставка стенгазет и </a:t>
            </a:r>
            <a:r>
              <a:rPr lang="ru-RU" sz="1600" b="1" dirty="0" smtClean="0">
                <a:ea typeface="Times New Roman" panose="02020603050405020304" pitchFamily="18" charset="0"/>
              </a:rPr>
              <a:t>коллажей</a:t>
            </a:r>
          </a:p>
          <a:p>
            <a:pPr algn="ctr">
              <a:spcAft>
                <a:spcPts val="0"/>
              </a:spcAft>
            </a:pPr>
            <a:r>
              <a:rPr lang="ru-RU" sz="1600" dirty="0" smtClean="0">
                <a:ea typeface="Times New Roman" panose="02020603050405020304" pitchFamily="18" charset="0"/>
              </a:rPr>
              <a:t> </a:t>
            </a:r>
            <a:r>
              <a:rPr lang="ru-RU" sz="1600" b="1" dirty="0" smtClean="0">
                <a:ea typeface="Times New Roman" panose="02020603050405020304" pitchFamily="18" charset="0"/>
              </a:rPr>
              <a:t>«Что </a:t>
            </a:r>
            <a:r>
              <a:rPr lang="ru-RU" sz="1600" b="1" dirty="0">
                <a:ea typeface="Times New Roman" panose="02020603050405020304" pitchFamily="18" charset="0"/>
              </a:rPr>
              <a:t>такое счастье?»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3198168"/>
            <a:ext cx="9437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163613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134179" y="415044"/>
            <a:ext cx="22188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</a:rPr>
              <a:t>Дерево Добрых Дел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214553" y="5225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333333"/>
                </a:solidFill>
                <a:latin typeface="Helvetica Neue"/>
              </a:rPr>
              <a:t>.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933943" y="1030573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9218" name="Picture 2" descr="https://im0-tub-ru.yandex.net/i?id=1a76021f62932fbe27755418fe93a0dc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95" y="1124568"/>
            <a:ext cx="3094846" cy="1618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12360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117" y="1117350"/>
            <a:ext cx="3309544" cy="16644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2" name="Picture 6" descr="https://sevizm.mos.ru/upload/resize_cache/iblock/0d1/600_400_1d9f70975b9964a0e59b64d3977d0a0c0/dsc_7981_exposur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67" y="3910797"/>
            <a:ext cx="3227630" cy="2135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sun9-3.userapi.com/impg/ch_jaIdP_P0H_4WhZD3ZQZGoF_w556ZXpS3nrA/KRV4ZicaY-k.jpg?size=1200x1600&amp;quality=96&amp;sign=9497b76dcd8db34bb9daa8fbce464eae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766" y="281628"/>
            <a:ext cx="1749013" cy="233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https://sun9-35.userapi.com/impf/5AD87xO2e6BhU5IlJJRk8Qm0eYIzmzABlLEH6A/p6u-xCiKZ-c.jpg?size=1280x960&amp;quality=96&amp;sign=ecdae99be09f0fe75af009e12b30009d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179" y="4051501"/>
            <a:ext cx="2838730" cy="2047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5123354" y="3501822"/>
            <a:ext cx="37157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</a:rPr>
              <a:t>Акции</a:t>
            </a:r>
            <a:r>
              <a:rPr lang="ru-RU" sz="1600" b="1" dirty="0">
                <a:solidFill>
                  <a:srgbClr val="000000"/>
                </a:solidFill>
              </a:rPr>
              <a:t> "Права ребенка -правовой марафон"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09823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www.vkgu.kz/sites/default/files/images/book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98" y="1111418"/>
            <a:ext cx="2702983" cy="1887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thumbs.dreamstime.com/b/%D1%80%D1%83%D0%BA%D0%BE%D0%BF%D0%BE%D0%B6%D0%B0%D1%82%D0%B8%D0%B5-117012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40" y="3779692"/>
            <a:ext cx="3157201" cy="2233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8537" y="6214537"/>
            <a:ext cx="36273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ea typeface="Times New Roman" panose="02020603050405020304" pitchFamily="18" charset="0"/>
              </a:rPr>
              <a:t>Акция «Пожмем друг другу руки»</a:t>
            </a:r>
            <a:endParaRPr lang="ru-RU" b="1" dirty="0"/>
          </a:p>
        </p:txBody>
      </p:sp>
      <p:pic>
        <p:nvPicPr>
          <p:cNvPr id="8200" name="Picture 8" descr="https://21elochka.ru/media/k2/galleries/269/DSCN316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9" b="11272"/>
          <a:stretch/>
        </p:blipFill>
        <p:spPr bwMode="auto">
          <a:xfrm>
            <a:off x="5293985" y="4300285"/>
            <a:ext cx="3394219" cy="21846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74856" y="633775"/>
            <a:ext cx="24348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b="1" dirty="0">
                <a:solidFill>
                  <a:srgbClr val="000000"/>
                </a:solidFill>
              </a:rPr>
              <a:t>Акции </a:t>
            </a:r>
            <a:endParaRPr lang="ru-RU" sz="1600" b="1" dirty="0" smtClean="0">
              <a:solidFill>
                <a:srgbClr val="00000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0000"/>
                </a:solidFill>
              </a:rPr>
              <a:t>"</a:t>
            </a:r>
            <a:r>
              <a:rPr lang="ru-RU" sz="1600" b="1" dirty="0">
                <a:solidFill>
                  <a:srgbClr val="000000"/>
                </a:solidFill>
              </a:rPr>
              <a:t>Подари игрушку детям</a:t>
            </a:r>
            <a:r>
              <a:rPr lang="ru-RU" sz="1600" b="1" dirty="0" smtClean="0">
                <a:solidFill>
                  <a:srgbClr val="000000"/>
                </a:solidFill>
              </a:rPr>
              <a:t>"</a:t>
            </a:r>
            <a:endParaRPr lang="ru-RU" sz="1600" b="1" dirty="0"/>
          </a:p>
        </p:txBody>
      </p:sp>
      <p:pic>
        <p:nvPicPr>
          <p:cNvPr id="8" name="Picture 10" descr="https://sun9-37.userapi.com/impg/oWNZ1X9XTr-QDyQkDEBvEBB7pb4hwMhKfMzoww/tYdw8KU_ZGs.jpg?size=1200x1600&amp;quality=96&amp;sign=06c3bbc6de2f5a38ecaf1119aa889361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774" y="1297833"/>
            <a:ext cx="2132916" cy="2843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9103" y="206371"/>
            <a:ext cx="39365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"Кто такие волонтеры?"</a:t>
            </a:r>
          </a:p>
        </p:txBody>
      </p:sp>
      <p:pic>
        <p:nvPicPr>
          <p:cNvPr id="10" name="Picture 10" descr="https://sun9-69.userapi.com/impf/c629412/v629412962/247d7/iR9VHg-cH3Q.jpg?size=2560x1707&amp;quality=96&amp;sign=607511d67eac12c3f9b11e30006a6881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075" y="772637"/>
            <a:ext cx="3100232" cy="206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907075" y="3077332"/>
            <a:ext cx="29562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</a:rPr>
              <a:t>Акция </a:t>
            </a:r>
            <a:r>
              <a:rPr lang="ru-RU" b="1" dirty="0" smtClean="0">
                <a:solidFill>
                  <a:srgbClr val="333333"/>
                </a:solidFill>
              </a:rPr>
              <a:t>«Помоги малышам»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705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xn--41-flcwjireb0ahw.xn--p1ai/blog/wp-content/uploads/2013/06/%D0%A0%D0%95%D0%A1%D0%9F%D0%A3%D0%91%D0%9B%D0%98%D0%9A%D0%9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650085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5750" y="2000250"/>
            <a:ext cx="8858250" cy="1571625"/>
          </a:xfrm>
        </p:spPr>
        <p:txBody>
          <a:bodyPr anchor="ctr"/>
          <a:lstStyle/>
          <a:p>
            <a:pPr algn="ctr"/>
            <a:r>
              <a:rPr lang="ru-RU" altLang="ru-RU" sz="10000" smtClean="0">
                <a:solidFill>
                  <a:srgbClr val="FFFF00"/>
                </a:solidFill>
                <a:latin typeface="Arial Black" panose="020B0A04020102020204" pitchFamily="34" charset="0"/>
              </a:rPr>
              <a:t>республика</a:t>
            </a:r>
          </a:p>
        </p:txBody>
      </p:sp>
      <p:pic>
        <p:nvPicPr>
          <p:cNvPr id="4" name="Содержимое 3" descr="https://pbs.twimg.com/media/EJQ-i-9WsAI5lbj.jpg"/>
          <p:cNvPicPr>
            <a:picLocks noGrp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714875" y="3500438"/>
            <a:ext cx="4071938" cy="3071812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412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 smtClean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100" b="1" dirty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Пою моё Отечество, республику мою!», посвящённая  100-летию Республики Коми </a:t>
            </a:r>
            <a:r>
              <a:rPr lang="ru-RU" sz="3100" b="1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100" b="1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6386" name="Picture 2" descr="https://xn--80aabzf4acrw.xn--p1ai/attachments/Image/100.jpg?template=gener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031" y="1984978"/>
            <a:ext cx="7419685" cy="3782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431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352" y="618193"/>
            <a:ext cx="8282151" cy="104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Викторина по </a:t>
            </a:r>
            <a:r>
              <a:rPr lang="ru-RU" sz="2400" b="1" dirty="0" smtClean="0">
                <a:solidFill>
                  <a:srgbClr val="C00000"/>
                </a:solidFill>
                <a:ea typeface="Calibri" panose="020F0502020204030204" pitchFamily="34" charset="0"/>
              </a:rPr>
              <a:t>книге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C00000"/>
                </a:solidFill>
                <a:ea typeface="Calibri" panose="020F0502020204030204" pitchFamily="34" charset="0"/>
              </a:rPr>
              <a:t>«</a:t>
            </a:r>
            <a:r>
              <a:rPr lang="ru-RU" sz="2400" b="1" dirty="0">
                <a:solidFill>
                  <a:srgbClr val="C00000"/>
                </a:solidFill>
                <a:ea typeface="Calibri" panose="020F0502020204030204" pitchFamily="34" charset="0"/>
              </a:rPr>
              <a:t>Азбука юного гражданина Республики Коми</a:t>
            </a:r>
            <a:r>
              <a:rPr lang="ru-RU" sz="2400" b="1" dirty="0" smtClean="0">
                <a:solidFill>
                  <a:srgbClr val="C00000"/>
                </a:solidFill>
                <a:ea typeface="Calibri" panose="020F0502020204030204" pitchFamily="34" charset="0"/>
              </a:rPr>
              <a:t>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146" name="Picture 2" descr="https://im0-tub-ru.yandex.net/i?id=9a3ec839a63fd7b9f5d404cf69399758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1100">
            <a:off x="4858934" y="2276052"/>
            <a:ext cx="3167917" cy="3986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504497" y="2287393"/>
            <a:ext cx="3546513" cy="2920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29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4230" y="398673"/>
            <a:ext cx="5364957" cy="1300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Площадка «Мастеровая»</a:t>
            </a:r>
            <a:endParaRPr lang="ru-RU" sz="2800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24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Презентация выставки </a:t>
            </a:r>
            <a:r>
              <a:rPr lang="ru-RU" b="1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«Города Республики Коми</a:t>
            </a:r>
            <a:r>
              <a:rPr lang="ru-RU" b="1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14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Каждый класс </a:t>
            </a:r>
            <a:r>
              <a:rPr lang="ru-RU" sz="14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готовил </a:t>
            </a:r>
            <a:r>
              <a:rPr lang="ru-RU" sz="14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краткую информация о </a:t>
            </a:r>
            <a:r>
              <a:rPr lang="ru-RU" sz="14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городах)</a:t>
            </a:r>
            <a:endParaRPr lang="ru-RU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sun9-8.userapi.com/impg/X2NV47OVzcnpZhjrmSmGX72UrybtdFWMHEP6kQ/Vt8z_-VgTyI.jpg?size=1200x1600&amp;quality=96&amp;sign=449fdbd2ad8d3ea678479eed7ab3a917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212" y="398673"/>
            <a:ext cx="2349602" cy="3132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sun9-52.userapi.com/impg/5EEmCwjEyGfN41eBPtvU8QYJlvu3V5xWmjDYGw/olqQqW3wvgU.jpg?size=1200x1600&amp;quality=96&amp;sign=ea8f3069d2f83f15a0d904e49f624899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53" y="2396358"/>
            <a:ext cx="3041470" cy="40552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sun9-31.userapi.com/impg/AM6urkQQU534X1SEpN6m0x99IYcC4raqOHMyYA/I_C-uGVZP5M.jpg?size=1600x1200&amp;quality=96&amp;sign=376932b53fd01d69ba4dde7bb90a7267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399" y="3749976"/>
            <a:ext cx="3784415" cy="283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65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9014" y="2723688"/>
            <a:ext cx="3094075" cy="1325563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+mn-lt"/>
              </a:rPr>
              <a:t>Проведение </a:t>
            </a: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b="1" dirty="0" smtClean="0">
                <a:latin typeface="+mn-lt"/>
              </a:rPr>
              <a:t>Тематических декад</a:t>
            </a:r>
            <a:r>
              <a:rPr lang="ru-RU" sz="2400" dirty="0">
                <a:latin typeface="+mn-lt"/>
              </a:rPr>
              <a:t> </a:t>
            </a:r>
            <a:r>
              <a:rPr lang="ru-RU" sz="2400" dirty="0" smtClean="0">
                <a:latin typeface="+mn-lt"/>
              </a:rPr>
              <a:t/>
            </a:r>
            <a:br>
              <a:rPr lang="ru-RU" sz="2400" dirty="0" smtClean="0">
                <a:latin typeface="+mn-lt"/>
              </a:rPr>
            </a:br>
            <a:r>
              <a:rPr lang="ru-RU" sz="2400" dirty="0">
                <a:latin typeface="+mn-lt"/>
              </a:rPr>
              <a:t> позволяет</a:t>
            </a:r>
            <a:br>
              <a:rPr lang="ru-RU" sz="2400" dirty="0">
                <a:latin typeface="+mn-lt"/>
              </a:rPr>
            </a:br>
            <a:r>
              <a:rPr lang="ru-RU" sz="2400" dirty="0">
                <a:latin typeface="+mn-lt"/>
              </a:rPr>
              <a:t>сделать жизнь ребёнка 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76855692"/>
              </p:ext>
            </p:extLst>
          </p:nvPr>
        </p:nvGraphicFramePr>
        <p:xfrm>
          <a:off x="244549" y="106326"/>
          <a:ext cx="8750595" cy="66347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4437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895288"/>
              </p:ext>
            </p:extLst>
          </p:nvPr>
        </p:nvGraphicFramePr>
        <p:xfrm>
          <a:off x="6244484" y="4879875"/>
          <a:ext cx="472968" cy="54864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472968">
                  <a:extLst>
                    <a:ext uri="{9D8B030D-6E8A-4147-A177-3AD203B41FA5}">
                      <a16:colId xmlns:a16="http://schemas.microsoft.com/office/drawing/2014/main" val="2056656776"/>
                    </a:ext>
                  </a:extLst>
                </a:gridCol>
              </a:tblGrid>
              <a:tr h="1823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8196267"/>
                  </a:ext>
                </a:extLst>
              </a:tr>
              <a:tr h="1823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0117461"/>
                  </a:ext>
                </a:extLst>
              </a:tr>
            </a:tbl>
          </a:graphicData>
        </a:graphic>
      </p:graphicFrame>
      <p:pic>
        <p:nvPicPr>
          <p:cNvPr id="7172" name="Picture 4" descr="foto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843" y="1051049"/>
            <a:ext cx="1817457" cy="2452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447" y="4164084"/>
            <a:ext cx="2580944" cy="19357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179" y="4081853"/>
            <a:ext cx="2859579" cy="2144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178132" y="272771"/>
            <a:ext cx="4572000" cy="5878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Площадка «Библиотечная</a:t>
            </a:r>
            <a:r>
              <a:rPr lang="ru-RU" sz="28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66257" y="1780232"/>
            <a:ext cx="3683875" cy="573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</a:rPr>
              <a:t>Организация </a:t>
            </a:r>
            <a:r>
              <a:rPr lang="ru-RU" sz="1400" i="1" dirty="0">
                <a:ea typeface="Calibri" panose="020F0502020204030204" pitchFamily="34" charset="0"/>
                <a:cs typeface="Times New Roman" panose="02020603050405020304" pitchFamily="18" charset="0"/>
              </a:rPr>
              <a:t>выставки книг </a:t>
            </a:r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</a:rPr>
              <a:t>по </a:t>
            </a:r>
            <a:r>
              <a:rPr lang="ru-RU" sz="1400" dirty="0" err="1">
                <a:ea typeface="Calibri" panose="020F0502020204030204" pitchFamily="34" charset="0"/>
                <a:cs typeface="Times New Roman" panose="02020603050405020304" pitchFamily="18" charset="0"/>
              </a:rPr>
              <a:t>коми</a:t>
            </a:r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</a:rPr>
              <a:t> культуре, </a:t>
            </a:r>
            <a:r>
              <a:rPr lang="ru-RU" sz="1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по </a:t>
            </a:r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</a:rPr>
              <a:t>истории Республики Коми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74565" y="6226537"/>
            <a:ext cx="64361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Здесь </a:t>
            </a:r>
            <a:r>
              <a:rPr lang="ru-RU" sz="14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разместится художественная фотогалерея: - достопримечательности и любимые места в Республике </a:t>
            </a:r>
            <a:r>
              <a:rPr lang="ru-RU" sz="14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Коми</a:t>
            </a:r>
            <a:endParaRPr lang="ru-RU" sz="12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90762" y="3622867"/>
            <a:ext cx="3126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Фотовыставка «Я ♥  Коми» 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95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85542" y="271099"/>
            <a:ext cx="4898072" cy="558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Площадка «Познавательная» </a:t>
            </a:r>
            <a:endParaRPr lang="ru-RU" sz="2000" dirty="0">
              <a:solidFill>
                <a:srgbClr val="C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4935" y="596143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Коллективное творческое дело «Удивительный мир цифр и величин в истории и природе Республики Коми»,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179162" y="1356604"/>
            <a:ext cx="28926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"Удивительные места Республики Коми", 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Особо охраняемые территории РК» </a:t>
            </a:r>
            <a:endParaRPr lang="ru-RU" dirty="0"/>
          </a:p>
        </p:txBody>
      </p:sp>
      <p:pic>
        <p:nvPicPr>
          <p:cNvPr id="1026" name="Picture 2" descr="https://sun9-43.userapi.com/impg/nPrlzk5-QjfVckLYqOqSttumQcrE0Ez0tZ4WHA/BEWMbs8MupE.jpg?size=1600x1200&amp;quality=96&amp;sign=8aa0ae2a1cb6cfd518dc85fb65d5b6de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920" y="2100444"/>
            <a:ext cx="3599387" cy="269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55.userapi.com/impg/fQlN_DwhVur8XttR5BiALYKSw-PZFp4MtlL7tQ/H8WzQUFxi5E.jpg?size=1600x1200&amp;quality=96&amp;sign=567f2e905204f06b26f8784a8f316fa5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01" b="13446"/>
          <a:stretch/>
        </p:blipFill>
        <p:spPr bwMode="auto">
          <a:xfrm>
            <a:off x="613541" y="3808216"/>
            <a:ext cx="4051662" cy="2071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44.userapi.com/impg/zvSf8mgZE-v2Oc3485aLXkuBfMjbOXWLbQ26JQ/YjgsR0tGaZM.jpg?size=1600x1200&amp;quality=96&amp;sign=e481876c185604b78a65ca2a28af6269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90" b="8694"/>
          <a:stretch/>
        </p:blipFill>
        <p:spPr bwMode="auto">
          <a:xfrm>
            <a:off x="613541" y="1240221"/>
            <a:ext cx="3991921" cy="2209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50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30484" y="1040356"/>
            <a:ext cx="4260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1600" b="1" dirty="0" smtClean="0">
                <a:solidFill>
                  <a:srgbClr val="000000"/>
                </a:solidFill>
                <a:ea typeface="Calibri" panose="020F0502020204030204" pitchFamily="34" charset="0"/>
              </a:rPr>
              <a:t>Экскурсия   </a:t>
            </a:r>
            <a:r>
              <a:rPr lang="ru-RU" sz="1600" b="1" dirty="0">
                <a:solidFill>
                  <a:srgbClr val="000000"/>
                </a:solidFill>
                <a:ea typeface="Calibri" panose="020F0502020204030204" pitchFamily="34" charset="0"/>
              </a:rPr>
              <a:t>в краеведческий </a:t>
            </a:r>
            <a:r>
              <a:rPr lang="ru-RU" sz="1600" b="1" dirty="0" smtClean="0">
                <a:solidFill>
                  <a:srgbClr val="000000"/>
                </a:solidFill>
                <a:ea typeface="Calibri" panose="020F0502020204030204" pitchFamily="34" charset="0"/>
              </a:rPr>
              <a:t>музей «</a:t>
            </a:r>
            <a:r>
              <a:rPr lang="ru-RU" sz="1600" b="1" dirty="0">
                <a:solidFill>
                  <a:srgbClr val="000000"/>
                </a:solidFill>
                <a:ea typeface="Calibri" panose="020F0502020204030204" pitchFamily="34" charset="0"/>
              </a:rPr>
              <a:t>Краеведческая </a:t>
            </a:r>
            <a:r>
              <a:rPr lang="ru-RU" sz="1600" b="1" dirty="0" smtClean="0">
                <a:solidFill>
                  <a:srgbClr val="000000"/>
                </a:solidFill>
                <a:ea typeface="Calibri" panose="020F0502020204030204" pitchFamily="34" charset="0"/>
              </a:rPr>
              <a:t>завалинка</a:t>
            </a:r>
            <a:r>
              <a:rPr lang="ru-RU" sz="1600" dirty="0" smtClean="0">
                <a:solidFill>
                  <a:srgbClr val="000000"/>
                </a:solidFill>
                <a:ea typeface="Calibri" panose="020F0502020204030204" pitchFamily="34" charset="0"/>
              </a:rPr>
              <a:t>»</a:t>
            </a:r>
            <a:endParaRPr lang="ru-RU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2456" y="306821"/>
            <a:ext cx="47157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ea typeface="Calibri" panose="020F0502020204030204" pitchFamily="34" charset="0"/>
              </a:rPr>
              <a:t>Площадка «Краеведческая»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4648" y="62214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Выставка рисунков «Мой край родной»</a:t>
            </a:r>
            <a:endParaRPr lang="ru-RU" b="1" dirty="0"/>
          </a:p>
        </p:txBody>
      </p:sp>
      <p:pic>
        <p:nvPicPr>
          <p:cNvPr id="5122" name="Picture 2" descr="https://sun9-43.userapi.com/impg/hRsTd3xM-FYEiSs4oMHT60Jj_QOZzkdHG7sTzQ/vmWRSm2HV94.jpg?size=890x997&amp;quality=96&amp;sign=ea77c5babe228f51ce795143e3cffd68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6648" y="1625131"/>
            <a:ext cx="3681744" cy="4124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https://sun9-34.userapi.com/impg/YYKBB-3WXpUveKhS0gY0K5ezwF2CENkgFeBP0g/l_SnXY5Or9M.jpg?size=1200x1600&amp;quality=96&amp;sign=7a85c5297d49d7cf6c7b166c65983e34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07" b="15238"/>
          <a:stretch/>
        </p:blipFill>
        <p:spPr bwMode="auto">
          <a:xfrm>
            <a:off x="404648" y="2406183"/>
            <a:ext cx="4125836" cy="3815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138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1931" y="293657"/>
            <a:ext cx="6654129" cy="558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Площадка «</a:t>
            </a:r>
            <a:r>
              <a:rPr lang="ru-RU" sz="2800" b="1" dirty="0" err="1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Фотозагадки</a:t>
            </a:r>
            <a:r>
              <a:rPr lang="ru-RU" sz="28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г. Сыктывкара»</a:t>
            </a:r>
            <a:r>
              <a:rPr lang="ru-RU" sz="2800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rgbClr val="C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sun9-51.userapi.com/impg/PhqW0Pl_dgXPsD4X7qOG7IBO63elL8nc_DS0cw/hGn9QmLzo1U.jpg?size=1200x1600&amp;quality=96&amp;sign=f7cb999614389342ec993ee24764b2f7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633" y="1474916"/>
            <a:ext cx="3737174" cy="48427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253999" y="2470277"/>
            <a:ext cx="4184996" cy="2544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2056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2351" y="405827"/>
            <a:ext cx="4533549" cy="558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Площадка «Литературная</a:t>
            </a:r>
            <a:r>
              <a:rPr lang="ru-RU" sz="28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endParaRPr lang="ru-RU" sz="2000" dirty="0">
              <a:solidFill>
                <a:srgbClr val="C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2351" y="1050079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ea typeface="Calibri" panose="020F0502020204030204" pitchFamily="34" charset="0"/>
              </a:rPr>
              <a:t>Поэтический вечер в рамках закрытия недели. Выступление детей со стихотворениями </a:t>
            </a:r>
            <a:r>
              <a:rPr lang="ru-RU" sz="1600" dirty="0" err="1">
                <a:solidFill>
                  <a:srgbClr val="000000"/>
                </a:solidFill>
                <a:ea typeface="Calibri" panose="020F0502020204030204" pitchFamily="34" charset="0"/>
              </a:rPr>
              <a:t>коми</a:t>
            </a:r>
            <a:r>
              <a:rPr lang="ru-RU" sz="1600" dirty="0">
                <a:solidFill>
                  <a:srgbClr val="000000"/>
                </a:solidFill>
                <a:ea typeface="Calibri" panose="020F0502020204030204" pitchFamily="34" charset="0"/>
              </a:rPr>
              <a:t> поэтов на русском языке </a:t>
            </a:r>
            <a:r>
              <a:rPr lang="ru-RU" sz="1600" b="1" dirty="0">
                <a:solidFill>
                  <a:srgbClr val="000000"/>
                </a:solidFill>
                <a:ea typeface="Calibri" panose="020F0502020204030204" pitchFamily="34" charset="0"/>
              </a:rPr>
              <a:t>«Край мой северный!»</a:t>
            </a:r>
            <a:endParaRPr lang="ru-RU" sz="1600" b="1" dirty="0"/>
          </a:p>
        </p:txBody>
      </p:sp>
      <p:pic>
        <p:nvPicPr>
          <p:cNvPr id="4098" name="Picture 2" descr="https://sun9-70.userapi.com/impg/Zp5RZxh4c6nztNOFLuO3vSHCbWr_PmSGjayAkg/2NlzDrRdcms.jpg?size=1200x1600&amp;quality=96&amp;sign=d828fe64bb7ec4d38c7ffbef9273c5ad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544" y="172210"/>
            <a:ext cx="2260864" cy="30144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un9-65.userapi.com/impg/8_IQlJbBMmpHNaHUg4JT7qgKbE9gYBABCgpJlQ/ki7oemTuLlI.jpg?size=1200x1600&amp;quality=96&amp;sign=5ea02c9b3af348d22e7d3bb089f595c6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48" y="1881076"/>
            <a:ext cx="3585554" cy="4780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un9-9.userapi.com/impg/4YOtNJp47ooNu1JD8cyiq9K8uW8pQ6b74Q3kHg/a69cA7PL19s.jpg?size=1200x1600&amp;quality=96&amp;sign=c024311b8d82cbfe669733c00f0fd3bf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531" y="2225009"/>
            <a:ext cx="2669883" cy="3559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2000" y="5876445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 smtClean="0">
                <a:solidFill>
                  <a:srgbClr val="000000"/>
                </a:solidFill>
              </a:rPr>
              <a:t>Учрежденческий конкурс </a:t>
            </a:r>
            <a:r>
              <a:rPr lang="ru-RU" sz="1600" dirty="0">
                <a:solidFill>
                  <a:srgbClr val="000000"/>
                </a:solidFill>
              </a:rPr>
              <a:t>выразительного </a:t>
            </a:r>
            <a:r>
              <a:rPr lang="ru-RU" sz="1600" dirty="0" smtClean="0">
                <a:solidFill>
                  <a:srgbClr val="000000"/>
                </a:solidFill>
              </a:rPr>
              <a:t>чтения произведений </a:t>
            </a:r>
            <a:r>
              <a:rPr lang="ru-RU" sz="1600" dirty="0" err="1">
                <a:solidFill>
                  <a:srgbClr val="000000"/>
                </a:solidFill>
              </a:rPr>
              <a:t>коми</a:t>
            </a:r>
            <a:r>
              <a:rPr lang="ru-RU" sz="1600" dirty="0">
                <a:solidFill>
                  <a:srgbClr val="000000"/>
                </a:solidFill>
              </a:rPr>
              <a:t> </a:t>
            </a:r>
            <a:r>
              <a:rPr lang="ru-RU" sz="1600" dirty="0" smtClean="0">
                <a:solidFill>
                  <a:srgbClr val="000000"/>
                </a:solidFill>
              </a:rPr>
              <a:t>авторов </a:t>
            </a:r>
          </a:p>
          <a:p>
            <a:pPr algn="ctr"/>
            <a:r>
              <a:rPr lang="ru-RU" sz="1600" b="1" dirty="0" smtClean="0">
                <a:solidFill>
                  <a:srgbClr val="000000"/>
                </a:solidFill>
              </a:rPr>
              <a:t>"</a:t>
            </a:r>
            <a:r>
              <a:rPr lang="ru-RU" sz="1600" b="1" dirty="0">
                <a:solidFill>
                  <a:srgbClr val="000000"/>
                </a:solidFill>
              </a:rPr>
              <a:t>Слова звон хрустальный</a:t>
            </a:r>
            <a:r>
              <a:rPr lang="ru-RU" sz="1600" b="1" dirty="0" smtClean="0">
                <a:solidFill>
                  <a:srgbClr val="000000"/>
                </a:solidFill>
              </a:rPr>
              <a:t>"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021315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+mn-lt"/>
              </a:rPr>
              <a:t>К</a:t>
            </a:r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онференция </a:t>
            </a:r>
            <a:r>
              <a:rPr lang="ru-RU" sz="3200" b="1" dirty="0">
                <a:solidFill>
                  <a:srgbClr val="C00000"/>
                </a:solidFill>
                <a:latin typeface="+mn-lt"/>
              </a:rPr>
              <a:t>проектно-исследовательских работ младших школьников «Первые шаги в </a:t>
            </a:r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науку»</a:t>
            </a:r>
            <a:endParaRPr lang="ru-RU" sz="32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9458" name="Picture 2" descr="https://sun9-40.userapi.com/impg/cTZnfYX3o9Qg9VeRcgxsnYNykAE0seWMAVCBbA/juzc_T-JNKw.jpg?size=1200x1600&amp;quality=96&amp;sign=4db4d868155df6968cfc331e76ab2632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328" y="1839213"/>
            <a:ext cx="2312977" cy="30839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s://sun9-66.userapi.com/impg/vIpcGsVJ0r_pXoWo3OYQmFDNFZ50aLWaSAxnCQ/RDS7nfk1gTs.jpg?size=1200x1600&amp;quality=96&amp;sign=c6869e961b5d156a1ad588a0e59ed5a9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67" y="1851998"/>
            <a:ext cx="1790591" cy="2387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s://sun9-25.userapi.com/impg/edJD18w_CbiHTwvSATh4bFJqY3zdSuQpYgfHWg/wZrhoR91l4w.jpg?size=1200x1600&amp;quality=96&amp;sign=7705f2990ea6c5ce0e5cfc8e607ea5fc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441" y="1690689"/>
            <a:ext cx="1911573" cy="25487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4" name="Picture 8" descr="https://sun9-24.userapi.com/impg/EPMUJOlV0zxbRd25QqdvnYI6h_6t8kAO72cbsQ/8-9OyUrk408.jpg?size=1200x1600&amp;quality=96&amp;sign=ffc7c8ecd726ece6c486d86c91a723d6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355" y="4506161"/>
            <a:ext cx="1620180" cy="21602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6" name="Picture 10" descr="https://sun9-52.userapi.com/impg/87tzAzk2Elq_JzYXTikdlUvSImPcc4S-VCYFhQ/I4X1wUF6pxw.jpg?size=1200x1600&amp;quality=96&amp;sign=286050e9b6f0abe581e884a0a20f0084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098" y="4582379"/>
            <a:ext cx="1586599" cy="2115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5565016"/>
            <a:ext cx="4572000" cy="6155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/>
              <a:t>Ребятам были </a:t>
            </a:r>
            <a:r>
              <a:rPr lang="ru-RU" sz="1600" b="1" dirty="0" smtClean="0"/>
              <a:t>предложены</a:t>
            </a:r>
          </a:p>
          <a:p>
            <a:pPr algn="ctr"/>
            <a:r>
              <a:rPr lang="ru-RU" sz="1600" b="1" dirty="0" smtClean="0"/>
              <a:t> </a:t>
            </a:r>
            <a:r>
              <a:rPr lang="ru-RU" sz="1600" b="1" dirty="0"/>
              <a:t>темы по изучению родного </a:t>
            </a:r>
            <a:r>
              <a:rPr lang="ru-RU" sz="1600" b="1" dirty="0" smtClean="0"/>
              <a:t>края</a:t>
            </a:r>
            <a:r>
              <a:rPr lang="ru-RU" b="1" dirty="0">
                <a:latin typeface="-apple-system"/>
              </a:rPr>
              <a:t> 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4253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52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57200" y="289604"/>
            <a:ext cx="834655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effectLst/>
                <a:ea typeface="Calibri" panose="020F0502020204030204" pitchFamily="34" charset="0"/>
              </a:rPr>
              <a:t>Главной особенностью</a:t>
            </a:r>
            <a:r>
              <a:rPr lang="ru-RU" sz="2000" dirty="0" smtClean="0">
                <a:effectLst/>
                <a:ea typeface="Calibri" panose="020F0502020204030204" pitchFamily="34" charset="0"/>
              </a:rPr>
              <a:t> тематической декады является то, что Декада выступает как уникальная </a:t>
            </a:r>
            <a:r>
              <a:rPr lang="ru-RU" sz="2400" b="1" dirty="0" smtClean="0">
                <a:effectLst/>
                <a:ea typeface="Calibri" panose="020F0502020204030204" pitchFamily="34" charset="0"/>
              </a:rPr>
              <a:t>коммуникативная </a:t>
            </a:r>
            <a:r>
              <a:rPr lang="ru-RU" sz="2400" dirty="0" smtClean="0">
                <a:effectLst/>
                <a:ea typeface="Calibri" panose="020F0502020204030204" pitchFamily="34" charset="0"/>
              </a:rPr>
              <a:t>система</a:t>
            </a:r>
            <a:r>
              <a:rPr lang="ru-RU" sz="2000" dirty="0"/>
              <a:t>, позволяющая</a:t>
            </a:r>
            <a:r>
              <a:rPr lang="ru-RU" sz="2000" b="1" dirty="0"/>
              <a:t> 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44279" y="1257166"/>
            <a:ext cx="80594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самовыражаться</a:t>
            </a:r>
            <a:r>
              <a:rPr lang="ru-RU" sz="2800" dirty="0" smtClean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, </a:t>
            </a:r>
            <a:r>
              <a:rPr lang="ru-RU" sz="2800" b="1" dirty="0" err="1" smtClean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самоутверждаться</a:t>
            </a:r>
            <a:r>
              <a:rPr lang="ru-RU" sz="2800" dirty="0" smtClean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, </a:t>
            </a:r>
            <a:r>
              <a:rPr lang="ru-RU" sz="2800" b="1" dirty="0" err="1" smtClean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самореализовываться</a:t>
            </a:r>
            <a:r>
              <a:rPr lang="ru-RU" sz="2800" b="1" dirty="0" smtClean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, расти духовно и творчески </a:t>
            </a:r>
          </a:p>
          <a:p>
            <a:pPr algn="ctr"/>
            <a:r>
              <a:rPr lang="ru-RU" sz="2400" dirty="0" smtClean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всем ее участникам</a:t>
            </a:r>
            <a:endParaRPr lang="ru-RU" sz="4000" dirty="0"/>
          </a:p>
        </p:txBody>
      </p:sp>
      <p:pic>
        <p:nvPicPr>
          <p:cNvPr id="2054" name="Picture 6" descr="https://i.pinimg.com/originals/79/d5/86/79d586364b24e2ed5bce011b170d6d7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288" y="2457495"/>
            <a:ext cx="5002617" cy="438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73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6299" y="4890527"/>
            <a:ext cx="80701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Она объединяет разные возрастные группы учащихся и создает условия для их совместной познавательной и творческой деятельности.</a:t>
            </a:r>
            <a:r>
              <a:rPr lang="ru-RU" sz="2400" dirty="0" smtClean="0">
                <a:solidFill>
                  <a:srgbClr val="222222"/>
                </a:solidFill>
                <a:effectLst/>
                <a:ea typeface="Calibri" panose="020F0502020204030204" pitchFamily="34" charset="0"/>
              </a:rPr>
              <a:t> </a:t>
            </a:r>
            <a:endParaRPr lang="ru-RU" sz="2400" dirty="0"/>
          </a:p>
        </p:txBody>
      </p:sp>
      <p:pic>
        <p:nvPicPr>
          <p:cNvPr id="3074" name="Picture 2" descr="https://inclusionmadeeasy.files.wordpress.com/2015/02/budd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63" y="257863"/>
            <a:ext cx="8671758" cy="4308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364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+mn-lt"/>
              </a:rPr>
              <a:t>Принцип проведения декады:</a:t>
            </a:r>
            <a:endParaRPr lang="ru-RU" dirty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8721" y="4940461"/>
            <a:ext cx="83465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1890395" algn="l"/>
                <a:tab pos="2070735" algn="l"/>
              </a:tabLst>
            </a:pPr>
            <a:r>
              <a:rPr lang="ru-RU" sz="3200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Каждый  ребенок и педагог являются активными участниками  </a:t>
            </a:r>
          </a:p>
          <a:p>
            <a:pPr algn="ctr">
              <a:tabLst>
                <a:tab pos="1890395" algn="l"/>
                <a:tab pos="2070735" algn="l"/>
              </a:tabLst>
            </a:pPr>
            <a:r>
              <a:rPr lang="ru-RU" sz="3200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всех событий декады</a:t>
            </a:r>
            <a:endParaRPr lang="ru-RU" sz="32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098" name="Picture 2" descr="https://danabarrett.com/wp-content/uploads/2015/06/iStock_000005661327Medium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688" y="894834"/>
            <a:ext cx="6382624" cy="4251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15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19722221"/>
              </p:ext>
            </p:extLst>
          </p:nvPr>
        </p:nvGraphicFramePr>
        <p:xfrm>
          <a:off x="361507" y="1396999"/>
          <a:ext cx="8484781" cy="52908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66764" cy="868251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Ученики могут попробовать свои силы в различных видах деятельности</a:t>
            </a:r>
            <a:endParaRPr lang="ru-RU" sz="2800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9568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Представим </a:t>
            </a:r>
            <a:r>
              <a:rPr lang="ru-RU" sz="3600" b="1" dirty="0">
                <a:solidFill>
                  <a:srgbClr val="C00000"/>
                </a:solidFill>
                <a:latin typeface="+mn-lt"/>
              </a:rPr>
              <a:t>вам некоторые </a:t>
            </a: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тематические декады нашей школы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122" name="Picture 2" descr="https://sun9-6.userapi.com/c854528/v854528870/233642/6SWa2jdioy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778" y="2270327"/>
            <a:ext cx="6602443" cy="392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7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699</TotalTime>
  <Words>854</Words>
  <Application>Microsoft Office PowerPoint</Application>
  <PresentationFormat>Экран (4:3)</PresentationFormat>
  <Paragraphs>164</Paragraphs>
  <Slides>46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46</vt:i4>
      </vt:variant>
    </vt:vector>
  </HeadingPairs>
  <TitlesOfParts>
    <vt:vector size="61" baseType="lpstr">
      <vt:lpstr>-apple-system</vt:lpstr>
      <vt:lpstr>Arial</vt:lpstr>
      <vt:lpstr>Arial Black</vt:lpstr>
      <vt:lpstr>Bookman Old Style</vt:lpstr>
      <vt:lpstr>Calibri</vt:lpstr>
      <vt:lpstr>Calibri Light</vt:lpstr>
      <vt:lpstr>Cambria</vt:lpstr>
      <vt:lpstr>Gill Sans MT</vt:lpstr>
      <vt:lpstr>Helvetica Neue</vt:lpstr>
      <vt:lpstr>Times New Roman</vt:lpstr>
      <vt:lpstr>Trebuchet MS</vt:lpstr>
      <vt:lpstr>Wingdings</vt:lpstr>
      <vt:lpstr>Wingdings 3</vt:lpstr>
      <vt:lpstr>Тема Office</vt:lpstr>
      <vt:lpstr>Начальная</vt:lpstr>
      <vt:lpstr>Районный семинар учителей начальных классов</vt:lpstr>
      <vt:lpstr>Тематическая Декада</vt:lpstr>
      <vt:lpstr> Почему основной формой воспитательной работы  в начальной школе мы  выбрали именно  тематические декады? </vt:lpstr>
      <vt:lpstr>Проведение  Тематических декад   позволяет сделать жизнь ребёнка </vt:lpstr>
      <vt:lpstr>Презентация PowerPoint</vt:lpstr>
      <vt:lpstr>Презентация PowerPoint</vt:lpstr>
      <vt:lpstr>Принцип проведения декады:</vt:lpstr>
      <vt:lpstr>Ученики могут попробовать свои силы в различных видах деятельности</vt:lpstr>
      <vt:lpstr> Представим вам некоторые тематические декады нашей школы </vt:lpstr>
      <vt:lpstr>жизнь</vt:lpstr>
      <vt:lpstr>«Сделаем нашу жизнь ярче» </vt:lpstr>
      <vt:lpstr> Понедельник - «Сделаем жизнь цветной!»  </vt:lpstr>
      <vt:lpstr>Вторник – «Школа - это Мы!»</vt:lpstr>
      <vt:lpstr>Среда – «Мы вместе!» </vt:lpstr>
      <vt:lpstr> Четверг – «Радуйся и улыбайся!»   </vt:lpstr>
      <vt:lpstr> Пятница – «Нет ничего прекраснее улыбки!» </vt:lpstr>
      <vt:lpstr>Акция «Забор пожеланий и отзывов» </vt:lpstr>
      <vt:lpstr>спорт</vt:lpstr>
      <vt:lpstr>«Разноцветная олимпийская неделя»</vt:lpstr>
      <vt:lpstr>Презентация PowerPoint</vt:lpstr>
      <vt:lpstr>Презентация PowerPoint</vt:lpstr>
      <vt:lpstr>победа</vt:lpstr>
      <vt:lpstr>Открытие Года Памяти и Славы</vt:lpstr>
      <vt:lpstr>Защита проектов о героях войны</vt:lpstr>
      <vt:lpstr>экология</vt:lpstr>
      <vt:lpstr>«Разноцветная неделя» приуроченная к году экологии </vt:lpstr>
      <vt:lpstr>СИНИЙ - цвет эмоциональности, цвет общения </vt:lpstr>
      <vt:lpstr> ЗЕЛЕНЫЙ - цвет самой природы,  вечного обновления и бессмертия </vt:lpstr>
      <vt:lpstr>ЖЕЛТЫЙ - оптимизма и радости </vt:lpstr>
      <vt:lpstr>КРАСНЫЙ – цвет огня, жажды жизни и скорости </vt:lpstr>
      <vt:lpstr> Экологические уроки  «Это интересно»  </vt:lpstr>
      <vt:lpstr>добро</vt:lpstr>
      <vt:lpstr>Декада начальных классов «Твори добро» </vt:lpstr>
      <vt:lpstr>Презентация PowerPoint</vt:lpstr>
      <vt:lpstr>Презентация PowerPoint</vt:lpstr>
      <vt:lpstr>республика</vt:lpstr>
      <vt:lpstr>  «Пою моё Отечество, республику мою!», посвящённая  100-летию Республики Коми   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Конференция проектно-исследовательских работ младших школьников «Первые шаги в науку»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62</cp:revision>
  <dcterms:created xsi:type="dcterms:W3CDTF">2021-04-22T18:52:39Z</dcterms:created>
  <dcterms:modified xsi:type="dcterms:W3CDTF">2021-10-12T17:52:13Z</dcterms:modified>
</cp:coreProperties>
</file>