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CD4B8-3213-4EA1-A32A-663D6044B7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701B2A-E57F-48D9-9388-07D7DDD66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D2721D-4A4B-4FFF-828D-8482B0C49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A43D2C-D76A-4470-8E0D-40E6011D4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B313FF-9C59-4A5F-B5D4-F1AF449FB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37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E66A2-BF9E-44A5-B6B1-22EE824C5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8B6CC70-7C5B-42C2-B4D8-7D08F2320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554FA-4727-4343-AE6F-3D90E3B3C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D168FE-5D87-4066-9F8B-84E6FA4B4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E7587B-82E8-476D-987E-8B79E74E2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2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244399-23E5-4F10-A4CE-4253DFBD8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E76F4A-BFDB-4E71-8B59-5483608EC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50D5B1-BBC3-4D11-B22A-A76B4591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4998AB-D75D-4E5E-AB79-1367A32DE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30436-E741-4520-B050-EDB0601A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42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25C9F-D291-49AD-BD3B-E54FC485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8E96CE-6BCF-401F-B629-FEFC59C04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3EA772-F947-42D9-A1B2-5ACF06979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73F9DB-C7BB-4E65-9A5F-18F53F5F3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3DCE17-75F6-4CDA-8FF8-B6D587345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E3CFF9-66EC-4705-BBEE-6C5F17D6A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C95A0B-8D58-4CBE-BA13-285083435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044CFA-CFD0-4C7C-BB87-EE9A44143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B2D260-EFC5-4F71-90A9-BC28BBE0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C9155F-4E92-48FF-83A7-0A29328D5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79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BF11E-F8FF-44A4-B4B2-8B03CE3B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BDBBA6-89C9-4322-AE8F-E05BADDBD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0921F2-3B31-4521-961F-6DB734B52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19FAED-3C03-48DA-9423-38DBFEA14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83DB30-9C05-4E9C-9678-22EAC17E6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7F2434-B1E6-43C6-9C59-71B74BA5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86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7874B-B3C4-4FD3-95CB-9606429A0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59D658-7844-4FD5-8B04-27FA1DD02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670406-5342-4807-A557-22A69A04B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E37C5A7-15B0-4BD0-AC21-E48E581FC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CE6F81-BB9C-4B91-AFF4-C39DA28D3A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64549E5-1074-48AC-98C7-BD7D2D93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0A2C07F-5FC2-45DA-8E03-8BE00B901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D702B79-6D20-499F-9916-BC60518DB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4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F67D23-E150-4D7F-B4A3-516BFC54F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EE68D5-D005-4CC3-8147-38A2E0D6D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B817FE-E2F0-4D79-A75D-7DABD17B1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7C935C-29B9-4BD7-BF5E-2AB8DA310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9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6FB233-9E69-49BD-90A6-42AD458A8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927350-C28F-4FAE-98C0-2EC9B11BB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CE51A1-B4F9-4CDD-915F-413CBECD1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3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CCD7AD-2C2C-4A7A-8179-8756CCABF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28887F-C485-4D88-8267-DB1C58E9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4CBA50-34B7-4539-A448-9A3D3CF24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DDC41E-7BFF-4203-A4C3-2418CE259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0E5359-6B57-4FDF-86CB-693CA263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FDD8F8-F510-4416-A095-CB3A0990C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0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7C317-C1A2-44A6-972A-849CBC407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570D8D7-2523-4811-A00C-63A01093E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BFEB3E-67D5-4761-9847-7387CF749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9108F4-6294-47A6-8058-F78F6D40F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316D867-A184-457C-BE25-3D246B6A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135257-0AF3-4251-AA74-55175995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0F380-F604-4999-8C80-88FCE2791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BD152B-C38A-422F-8F94-D4537E1EC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6859F9-9900-4A61-8CED-D2DC9DC36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8ED0-EBCD-4396-8608-9C68F7FEE2A8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52A95-B9B9-4523-9687-E0C09A9136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B61ADE-6468-4C03-9FD7-2DFDDD6147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550C4-3994-40D8-8F27-933A6027C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4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1A3001-92EE-4CFA-87EF-840237A22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2"/>
            <a:ext cx="12192000" cy="67341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0227A-206E-4D8F-BD8E-965AF4A83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1"/>
          </a:xfrm>
        </p:spPr>
        <p:txBody>
          <a:bodyPr/>
          <a:lstStyle/>
          <a:p>
            <a:pPr algn="ctr"/>
            <a:r>
              <a:rPr lang="ru-RU" dirty="0"/>
              <a:t>ЗИМА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63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етер">
            <a:hlinkClick r:id="" action="ppaction://media"/>
            <a:extLst>
              <a:ext uri="{FF2B5EF4-FFF2-40B4-BE49-F238E27FC236}">
                <a16:creationId xmlns:a16="http://schemas.microsoft.com/office/drawing/2014/main" id="{CF841659-E5F9-4B52-B0F4-AE0DA58499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46136" y="1527143"/>
            <a:ext cx="4081806" cy="214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05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</Words>
  <Application>Microsoft Office PowerPoint</Application>
  <PresentationFormat>Широкоэкранный</PresentationFormat>
  <Paragraphs>1</Paragraphs>
  <Slides>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ЗИМА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         </dc:title>
  <dc:creator>пк</dc:creator>
  <cp:lastModifiedBy>пк</cp:lastModifiedBy>
  <cp:revision>7</cp:revision>
  <dcterms:created xsi:type="dcterms:W3CDTF">2021-01-11T04:01:05Z</dcterms:created>
  <dcterms:modified xsi:type="dcterms:W3CDTF">2021-01-11T07:30:04Z</dcterms:modified>
</cp:coreProperties>
</file>