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73" r:id="rId6"/>
    <p:sldId id="280" r:id="rId7"/>
    <p:sldId id="281" r:id="rId8"/>
    <p:sldId id="282" r:id="rId9"/>
    <p:sldId id="266" r:id="rId10"/>
    <p:sldId id="267" r:id="rId11"/>
    <p:sldId id="268" r:id="rId12"/>
    <p:sldId id="269" r:id="rId13"/>
    <p:sldId id="270" r:id="rId14"/>
    <p:sldId id="275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04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533B2-FAE4-4E17-BA31-0AD587B86908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4B8DC-1BF5-47E8-AAA0-7682647872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678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4B8DC-1BF5-47E8-AAA0-7682647872B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3776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quist.pro/books/shiroko-shagaya_kniga_rundkvist_514-520.php" TargetMode="External"/><Relationship Id="rId2" Type="http://schemas.openxmlformats.org/officeDocument/2006/relationships/hyperlink" Target="https://ako.ru/oblast/sotsialnaya-sfera/turizm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ulleten-kuzbass.ru/bulletin/291346" TargetMode="External"/><Relationship Id="rId4" Type="http://schemas.openxmlformats.org/officeDocument/2006/relationships/hyperlink" Target="http://www.travel4us.ru/publ/info/russia/seven_wonders_of_kuzbass/21-1-0-21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406640" cy="1735032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образовательное учреждение</a:t>
            </a:r>
            <a:b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«Средняя общеобразовательная школа № 15»</a:t>
            </a:r>
            <a:r>
              <a:rPr lang="ru-RU" sz="1400" dirty="0" smtClean="0">
                <a:latin typeface="Arial Black" panose="020B0A04020102020204" pitchFamily="34" charset="0"/>
              </a:rPr>
              <a:t/>
            </a:r>
            <a:br>
              <a:rPr lang="ru-RU" sz="1400" dirty="0" smtClean="0">
                <a:latin typeface="Arial Black" panose="020B0A04020102020204" pitchFamily="34" charset="0"/>
              </a:rPr>
            </a:br>
            <a:r>
              <a:rPr lang="ru-RU" sz="1400" dirty="0" smtClean="0">
                <a:latin typeface="Arial Black" panose="020B0A04020102020204" pitchFamily="34" charset="0"/>
              </a:rPr>
              <a:t> </a:t>
            </a:r>
            <a:r>
              <a:rPr lang="ru-RU" sz="1900" dirty="0" smtClean="0">
                <a:latin typeface="Arial Black" panose="020B0A04020102020204" pitchFamily="34" charset="0"/>
              </a:rPr>
              <a:t> </a:t>
            </a:r>
            <a:br>
              <a:rPr lang="ru-RU" sz="1900" dirty="0" smtClean="0">
                <a:latin typeface="Arial Black" panose="020B0A04020102020204" pitchFamily="34" charset="0"/>
              </a:rPr>
            </a:br>
            <a:r>
              <a:rPr lang="ru-RU" sz="1600" dirty="0" smtClean="0">
                <a:latin typeface="Arial Black" panose="020B0A04020102020204" pitchFamily="34" charset="0"/>
              </a:rPr>
              <a:t>Всероссийский педагогический конкурс</a:t>
            </a:r>
            <a:br>
              <a:rPr lang="ru-RU" sz="1600" dirty="0" smtClean="0">
                <a:latin typeface="Arial Black" panose="020B0A04020102020204" pitchFamily="34" charset="0"/>
              </a:rPr>
            </a:br>
            <a:r>
              <a:rPr lang="ru-RU" sz="1600" dirty="0" smtClean="0">
                <a:latin typeface="Arial Black" panose="020B0A04020102020204" pitchFamily="34" charset="0"/>
              </a:rPr>
              <a:t>«Мой лучший проект»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060848"/>
            <a:ext cx="7406640" cy="4654870"/>
          </a:xfrm>
        </p:spPr>
        <p:txBody>
          <a:bodyPr>
            <a:normAutofit fontScale="70000" lnSpcReduction="20000"/>
          </a:bodyPr>
          <a:lstStyle/>
          <a:p>
            <a:endParaRPr lang="ru-RU" sz="2200" b="1" dirty="0" smtClean="0"/>
          </a:p>
          <a:p>
            <a:pPr algn="ctr"/>
            <a:r>
              <a:rPr lang="ru-RU" sz="59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Тема:  «Туристический маршрут </a:t>
            </a:r>
          </a:p>
          <a:p>
            <a:pPr algn="ctr"/>
            <a:r>
              <a:rPr lang="ru-RU" sz="59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«Семь чудес Кузбасса</a:t>
            </a:r>
            <a:r>
              <a:rPr lang="ru-RU" sz="59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  <a:endParaRPr lang="ru-RU" sz="5900" b="1" dirty="0" smtClean="0"/>
          </a:p>
          <a:p>
            <a:endParaRPr lang="ru-RU" sz="2500" dirty="0" smtClean="0"/>
          </a:p>
          <a:p>
            <a:pPr algn="r"/>
            <a:r>
              <a:rPr lang="ru-RU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</a:p>
          <a:p>
            <a:pPr algn="r"/>
            <a:r>
              <a:rPr lang="ru-RU" sz="2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проекта:</a:t>
            </a:r>
            <a:endParaRPr lang="ru-RU" sz="2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5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Корчуганова</a:t>
            </a:r>
            <a:r>
              <a:rPr lang="ru-RU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Ольга Витальевна</a:t>
            </a:r>
          </a:p>
          <a:p>
            <a:pPr algn="r"/>
            <a:r>
              <a:rPr lang="ru-RU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математики</a:t>
            </a:r>
          </a:p>
          <a:p>
            <a:pPr algn="r"/>
            <a:r>
              <a:rPr lang="ru-RU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СОШ №15</a:t>
            </a:r>
          </a:p>
          <a:p>
            <a:pPr algn="ctr"/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Таштагол 2021</a:t>
            </a:r>
          </a:p>
          <a:p>
            <a:endParaRPr lang="ru-RU" sz="29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Семь чудес Кузбасса: Золотая Шория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3717032"/>
            <a:ext cx="3240360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74638"/>
            <a:ext cx="5524666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2.2 Маршрут поездки</a:t>
            </a: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Содержимое 3" descr="C:\Users\Ольга\Desktop\7 чудес Кузбасса\Дороги.pn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000108"/>
            <a:ext cx="600079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-52536"/>
            <a:ext cx="9252520" cy="6910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 Расходы на бензин</a:t>
            </a:r>
            <a:br>
              <a:rPr lang="ru-RU" sz="4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1)81+166+78+310+54+205+461=1355(км)- расстояние всего маршрута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2)1355:100*8=108(л.)-всего бензина потребуется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3)108*44= 4769(руб.)-стоимость бензина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 descr="MERCEDES-BENZ E 220 D 4 MATIC All-Terrain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65104"/>
            <a:ext cx="6696744" cy="1866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175" y="116632"/>
            <a:ext cx="7498080" cy="41753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2.4. Расходы на проживание </a:t>
            </a:r>
            <a:endParaRPr lang="ru-RU" sz="320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8995" y="-46048"/>
            <a:ext cx="7862150" cy="100013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Картинки по запросу &quot;парк инн новокузнецк&quot;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191138" y="620688"/>
            <a:ext cx="337931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Картинки по запросу &quot;азимут кемерово&quot;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79" y="620687"/>
            <a:ext cx="3112883" cy="283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https://hotel-strezhevoy.ru/wp-content/uploads/2018/03/turist-30-min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157" y="3994036"/>
            <a:ext cx="3216420" cy="216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91535" y="3122445"/>
            <a:ext cx="340572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Отель «</a:t>
            </a:r>
            <a:r>
              <a:rPr lang="en-US" sz="2000" dirty="0" err="1">
                <a:solidFill>
                  <a:srgbClr val="002060"/>
                </a:solidFill>
              </a:rPr>
              <a:t>Parkinn</a:t>
            </a:r>
            <a:r>
              <a:rPr lang="ru-RU" sz="2000" dirty="0">
                <a:solidFill>
                  <a:srgbClr val="002060"/>
                </a:solidFill>
              </a:rPr>
              <a:t>»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г</a:t>
            </a:r>
            <a:r>
              <a:rPr lang="ru-RU" sz="2000" dirty="0">
                <a:solidFill>
                  <a:srgbClr val="002060"/>
                </a:solidFill>
              </a:rPr>
              <a:t>. </a:t>
            </a:r>
            <a:r>
              <a:rPr lang="ru-RU" sz="2000" dirty="0" smtClean="0">
                <a:solidFill>
                  <a:srgbClr val="002060"/>
                </a:solidFill>
              </a:rPr>
              <a:t>Новокузнецк 5 600 рублей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3053" y="3284984"/>
            <a:ext cx="32683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3464" algn="ctr">
              <a:spcBef>
                <a:spcPts val="600"/>
              </a:spcBef>
              <a:buClr>
                <a:srgbClr val="727CA3"/>
              </a:buClr>
              <a:buSzPct val="80000"/>
            </a:pPr>
            <a:r>
              <a:rPr lang="ru-RU" sz="2000" dirty="0">
                <a:solidFill>
                  <a:srgbClr val="002060"/>
                </a:solidFill>
              </a:rPr>
              <a:t>Отель «Азимут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</a:p>
          <a:p>
            <a:pPr marL="365760" lvl="0" indent="-283464" algn="ctr">
              <a:spcBef>
                <a:spcPts val="600"/>
              </a:spcBef>
              <a:buClr>
                <a:srgbClr val="727CA3"/>
              </a:buClr>
              <a:buSzPct val="80000"/>
            </a:pPr>
            <a:r>
              <a:rPr lang="ru-RU" sz="2000" dirty="0" smtClean="0">
                <a:solidFill>
                  <a:srgbClr val="002060"/>
                </a:solidFill>
              </a:rPr>
              <a:t>г</a:t>
            </a:r>
            <a:r>
              <a:rPr lang="ru-RU" sz="2000" dirty="0">
                <a:solidFill>
                  <a:srgbClr val="002060"/>
                </a:solidFill>
              </a:rPr>
              <a:t>. </a:t>
            </a:r>
            <a:r>
              <a:rPr lang="ru-RU" sz="2000" dirty="0" smtClean="0">
                <a:solidFill>
                  <a:srgbClr val="002060"/>
                </a:solidFill>
              </a:rPr>
              <a:t>Кемерово 3 270 рублей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02545" y="6149874"/>
            <a:ext cx="3707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Гостиница «Турист» 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г</a:t>
            </a:r>
            <a:r>
              <a:rPr lang="ru-RU" dirty="0">
                <a:solidFill>
                  <a:srgbClr val="002060"/>
                </a:solidFill>
              </a:rPr>
              <a:t>. </a:t>
            </a:r>
            <a:r>
              <a:rPr lang="ru-RU" dirty="0" smtClean="0">
                <a:solidFill>
                  <a:srgbClr val="002060"/>
                </a:solidFill>
              </a:rPr>
              <a:t>Мариинск 2 300 рублей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43608" y="116632"/>
            <a:ext cx="7883200" cy="107157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Экономические  затраты на поездку</a:t>
            </a:r>
            <a:endParaRPr lang="ru-RU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556792"/>
            <a:ext cx="7862150" cy="4071966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на бензин:   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4769 рублей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на проживание: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11170 рублей </a:t>
            </a:r>
            <a:endParaRPr lang="ru-RU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на питание: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10000 рублей.</a:t>
            </a:r>
          </a:p>
          <a:p>
            <a:pPr algn="ctr">
              <a:lnSpc>
                <a:spcPct val="11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Итого: </a:t>
            </a:r>
          </a:p>
          <a:p>
            <a:pPr algn="ctr">
              <a:lnSpc>
                <a:spcPct val="11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25939 рублей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8080" cy="56207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br>
              <a:rPr lang="ru-RU" b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20688"/>
            <a:ext cx="7786112" cy="4800600"/>
          </a:xfrm>
        </p:spPr>
        <p:txBody>
          <a:bodyPr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Итак, получив  результаты  расходов  можно сказать, что разработанный проект  туристической поездки «Семь чудес Кузбасса» является экономически эффективным. Это означает, что его  можно реализовать в полном объеме.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создании проекта туристической поездки нам пришлось воспользоваться математическими навыками: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зучив атлас автомобильных дорог Кемеровской области, применили масштаб для вычисления расстояний между городами;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научились находить расход бензина на определенном расстоянии;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узнали, как рассчитать стоимость поездки</a:t>
            </a:r>
          </a:p>
          <a:p>
            <a:pPr marL="82296" indent="0" algn="just">
              <a:buNone/>
            </a:pP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 подтвердилась: 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туристического маршрута и расчет экономических затрат на поездку позволило нам применить математические знания и умения в реальных ситуациях, расширить знания о своей малой Родине.</a:t>
            </a:r>
            <a:r>
              <a:rPr lang="ru-RU" sz="20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ru-RU" sz="2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142984"/>
            <a:ext cx="7790712" cy="5500726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Администрация Правительства Кузбасса. Туризм. </a:t>
            </a:r>
            <a:r>
              <a:rPr lang="ru-RU" sz="2800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https://ako.ru/oblast/sotsialnaya-sfera/turizm.php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дорог Кузбасса </a:t>
            </a: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http://quist.pro/books/shiroko-shagaya_kniga_rundkvist_514-520.php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Семь чудес Кузбасса </a:t>
            </a: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http://www.travel4us.ru/publ/info/russia/seven_wonders_of_kuzbass/21-1-0-211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Электронный бюллетень Правительства Кемеровской области – Кузбасса </a:t>
            </a: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https://bulleten-kuzbass.ru/bulletin/291346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Оглавление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28736"/>
            <a:ext cx="8076464" cy="4786346"/>
          </a:xfrm>
        </p:spPr>
        <p:txBody>
          <a:bodyPr>
            <a:normAutofit fontScale="77500" lnSpcReduction="20000"/>
          </a:bodyPr>
          <a:lstStyle/>
          <a:p>
            <a:pPr marL="82296" lvl="0" indent="0" algn="r">
              <a:buNone/>
            </a:pPr>
            <a:r>
              <a:rPr lang="ru-RU" dirty="0" smtClean="0"/>
              <a:t>Введение…………………………………………………………….3</a:t>
            </a:r>
            <a:endParaRPr lang="ru-RU" sz="2400" dirty="0" smtClean="0"/>
          </a:p>
          <a:p>
            <a:pPr lvl="0"/>
            <a:r>
              <a:rPr lang="ru-RU" dirty="0" smtClean="0"/>
              <a:t>Основная часть</a:t>
            </a:r>
            <a:endParaRPr lang="ru-RU" sz="2400" dirty="0" smtClean="0"/>
          </a:p>
          <a:p>
            <a:pPr lvl="1" algn="r"/>
            <a:r>
              <a:rPr lang="ru-RU" dirty="0" smtClean="0"/>
              <a:t>7 чудес Кузбасса…………..……..………………………………………5</a:t>
            </a:r>
            <a:endParaRPr lang="ru-RU" sz="2000" dirty="0" smtClean="0"/>
          </a:p>
          <a:p>
            <a:pPr lvl="1" algn="r"/>
            <a:r>
              <a:rPr lang="ru-RU" dirty="0" smtClean="0"/>
              <a:t>Маршрут поездки……………………………………..………………..6</a:t>
            </a:r>
            <a:endParaRPr lang="ru-RU" sz="2000" dirty="0" smtClean="0"/>
          </a:p>
          <a:p>
            <a:pPr lvl="1" algn="r"/>
            <a:r>
              <a:rPr lang="ru-RU" dirty="0" smtClean="0"/>
              <a:t>Расходы на бензин……………………………...……………………...8</a:t>
            </a:r>
            <a:endParaRPr lang="ru-RU" sz="2000" dirty="0" smtClean="0"/>
          </a:p>
          <a:p>
            <a:pPr lvl="1" algn="r"/>
            <a:r>
              <a:rPr lang="ru-RU" dirty="0" smtClean="0"/>
              <a:t>Расходы  проживание и питание ………………….……………...9</a:t>
            </a:r>
            <a:endParaRPr lang="ru-RU" sz="2000" dirty="0" smtClean="0"/>
          </a:p>
          <a:p>
            <a:pPr lvl="0" algn="r"/>
            <a:r>
              <a:rPr lang="ru-RU" dirty="0" smtClean="0"/>
              <a:t>Заключение………………………………………………………...10</a:t>
            </a:r>
            <a:endParaRPr lang="ru-RU" sz="2400" dirty="0" smtClean="0"/>
          </a:p>
          <a:p>
            <a:pPr lvl="0" algn="r"/>
            <a:r>
              <a:rPr lang="ru-RU" dirty="0" smtClean="0"/>
              <a:t>Источники………………………….……………………………….11</a:t>
            </a:r>
            <a:endParaRPr lang="ru-RU" sz="2400" dirty="0" smtClean="0"/>
          </a:p>
          <a:p>
            <a:pPr lvl="0" algn="r"/>
            <a:r>
              <a:rPr lang="ru-RU" dirty="0" smtClean="0"/>
              <a:t>Приложения…….………………………………………………....12</a:t>
            </a:r>
            <a:endParaRPr lang="ru-RU" sz="2400" dirty="0" smtClean="0"/>
          </a:p>
          <a:p>
            <a:pPr algn="r">
              <a:buNone/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51354" y="116632"/>
            <a:ext cx="4173943" cy="6456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71600" y="1340768"/>
            <a:ext cx="41044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Актуальность: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300 </a:t>
            </a:r>
            <a:r>
              <a:rPr lang="ru-RU" sz="2800" u="sng" dirty="0"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Кузбассу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риоритетная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отрасль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экономики - </a:t>
            </a:r>
            <a:r>
              <a:rPr lang="ru-RU" sz="2800" u="sng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ru-RU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428604"/>
            <a:ext cx="7790712" cy="58579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Проблема: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представление о месте математики в системе наук, навыки применения математических моделей для решения задач реальной жизни</a:t>
            </a:r>
            <a:r>
              <a:rPr lang="ru-RU" sz="2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туристического маршрута, овладение системой математических знаний и умений, необходимых для формирования экономической  грамотности </a:t>
            </a:r>
          </a:p>
          <a:p>
            <a:pPr algn="just">
              <a:buNone/>
            </a:pP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  <a:endParaRPr lang="ru-RU" sz="24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и изучить теоретический материал по теме «</a:t>
            </a:r>
            <a:r>
              <a:rPr lang="ru-RU" sz="2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 чудес Кузбасса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Составить маршрут поездки;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Рассчитать расстояния и время поездки;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Рассчитать расходы на бензин, проживание и питание.</a:t>
            </a:r>
          </a:p>
          <a:p>
            <a:pPr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85728"/>
            <a:ext cx="7719274" cy="59626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исследования: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уникальные объекты на территории Кузбасса, финансово-транспортная структура области.</a:t>
            </a:r>
          </a:p>
          <a:p>
            <a:pPr algn="just">
              <a:buNone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 исследования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использования математических знаний  в практической деятельности для экономических расчетов</a:t>
            </a:r>
            <a:r>
              <a:rPr lang="ru-RU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endParaRPr lang="ru-RU" sz="2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ru-RU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Гипотеза: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туристического маршрута и расчет экономических затрат на поездку позволит нам применить математические знания и умения в реальных ситуациях, расширить знания о своей малой родине.</a:t>
            </a:r>
            <a:r>
              <a:rPr lang="ru-RU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ru-RU" sz="2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21696"/>
            <a:ext cx="403244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Поднебесные Зубья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Содержимое 3" descr="Семь чудес Кузбасса: Поднебесные Зубья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71600" y="548680"/>
            <a:ext cx="388843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Картинки по запросу &quot;томская писаница&quot;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4048" y="548680"/>
            <a:ext cx="3976836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220072" y="4725144"/>
            <a:ext cx="403244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Томская </a:t>
            </a:r>
            <a:r>
              <a:rPr lang="ru-RU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Писаница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559270"/>
            <a:ext cx="388843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Кузнецкая крепость      </a:t>
            </a:r>
            <a:endParaRPr lang="ru-RU" sz="2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Содержимое 3" descr="Семь чудес Кузбасса: Кузнецкая крепость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584" y="116632"/>
            <a:ext cx="4217692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Семь чудес Кузбасса: Азасская пещера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03068" y="116632"/>
            <a:ext cx="383235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103762" y="4869160"/>
            <a:ext cx="3874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Азасская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пещера                                             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Семь чудес Кузбасса: Золотая Шория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340768"/>
            <a:ext cx="4003378" cy="372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Семь чудес Кузбасса: Мариинск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27687" y="1412776"/>
            <a:ext cx="410445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87624" y="4721696"/>
            <a:ext cx="403244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20072" y="4725144"/>
            <a:ext cx="403244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246171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Скульптура </a:t>
            </a:r>
            <a:endParaRPr lang="ru-RU" sz="2400" b="1" dirty="0" smtClean="0">
              <a:solidFill>
                <a:srgbClr val="C0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«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Золотая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Шория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»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465376"/>
            <a:ext cx="3375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Мариинск </a:t>
            </a:r>
            <a:endParaRPr lang="ru-RU" sz="2400" dirty="0">
              <a:solidFill>
                <a:srgbClr val="464653">
                  <a:satMod val="130000"/>
                </a:srgb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14290"/>
            <a:ext cx="7272808" cy="164307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Монумент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«Память шахтерам Кузбасса»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 в г. Кемерово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правом берегу р. Томь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Содержимое 3" descr="Семь чудес Кузбасса: Память шахтерам Кузбасса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750099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557</TotalTime>
  <Words>305</Words>
  <Application>Microsoft Office PowerPoint</Application>
  <PresentationFormat>Экран (4:3)</PresentationFormat>
  <Paragraphs>84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Муниципальное бюджетное образовательное учреждение «Средняя общеобразовательная школа № 15»    Всероссийский педагогический конкурс «Мой лучший проект»</vt:lpstr>
      <vt:lpstr>Оглавление </vt:lpstr>
      <vt:lpstr>Слайд 3</vt:lpstr>
      <vt:lpstr>Слайд 4</vt:lpstr>
      <vt:lpstr>Слайд 5</vt:lpstr>
      <vt:lpstr>Поднебесные Зубья</vt:lpstr>
      <vt:lpstr>Кузнецкая крепость      </vt:lpstr>
      <vt:lpstr>Слайд 8</vt:lpstr>
      <vt:lpstr>Слайд 9</vt:lpstr>
      <vt:lpstr>2.2 Маршрут поездки</vt:lpstr>
      <vt:lpstr>Слайд 11</vt:lpstr>
      <vt:lpstr>2.3 Расходы на бензин </vt:lpstr>
      <vt:lpstr>2.4. Расходы на проживание </vt:lpstr>
      <vt:lpstr>Экономические  затраты на поездку</vt:lpstr>
      <vt:lpstr>Заключение 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«Средняя общеобразовательная школа № 15»     Муниципальная научно-практическая конференция исследовательских работ учащихся «Шаг в науку»</dc:title>
  <dc:creator>Hoom</dc:creator>
  <cp:lastModifiedBy>Ольга</cp:lastModifiedBy>
  <cp:revision>25</cp:revision>
  <dcterms:created xsi:type="dcterms:W3CDTF">2021-02-25T15:49:43Z</dcterms:created>
  <dcterms:modified xsi:type="dcterms:W3CDTF">2021-09-11T04:58:01Z</dcterms:modified>
</cp:coreProperties>
</file>