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6" r:id="rId1"/>
  </p:sldMasterIdLst>
  <p:sldIdLst>
    <p:sldId id="256" r:id="rId2"/>
    <p:sldId id="258" r:id="rId3"/>
    <p:sldId id="259" r:id="rId4"/>
    <p:sldId id="260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7">
          <p15:clr>
            <a:srgbClr val="A4A3A4"/>
          </p15:clr>
        </p15:guide>
        <p15:guide id="2" pos="3837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Дом" initials="Дом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6385"/>
    <p:restoredTop sz="97623"/>
  </p:normalViewPr>
  <p:slideViewPr>
    <p:cSldViewPr snapToObjects="1">
      <p:cViewPr varScale="1">
        <p:scale>
          <a:sx n="80" d="100"/>
          <a:sy n="80" d="100"/>
        </p:scale>
        <p:origin x="78" y="114"/>
      </p:cViewPr>
      <p:guideLst>
        <p:guide orient="horz" pos="2157"/>
        <p:guide pos="3837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10" cy="7201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commentAuthors" Target="commentAuthors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399" y="2130425"/>
            <a:ext cx="10363198" cy="1470025"/>
          </a:xfrm>
        </p:spPr>
        <p:txBody>
          <a:bodyPr/>
          <a:lstStyle/>
          <a:p>
            <a:pPr lvl="0">
              <a:defRPr lang="en-US"/>
            </a:pPr>
            <a:r>
              <a:rPr lang="en-US" alt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799" y="3886200"/>
            <a:ext cx="8534399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 lang="en-US"/>
            </a:pPr>
            <a:r>
              <a:rPr lang="en-US" alt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defRPr lang="en-US"/>
            </a:pPr>
            <a:fld id="{940A130E-E3B8-4EBE-931F-81B26B8448AA}" type="datetime1">
              <a:rPr lang="en-US" altLang="en-US"/>
              <a:pPr lvl="0">
                <a:defRPr lang="en-US"/>
              </a:pPr>
              <a:t>3/5/2021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defRPr lang="en-US"/>
            </a:pPr>
            <a:endParaRPr lang="ru-RU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defRPr lang="en-US"/>
            </a:pPr>
            <a:fld id="{800C6A38-4290-41DD-B95C-4155372FD4AF}" type="slidenum">
              <a:rPr lang="en-US" altLang="en-US"/>
              <a:pPr lvl="0">
                <a:defRPr lang="en-US"/>
              </a:pPr>
              <a:t>‹#›</a:t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Вставить" type="objOnly" preserve="1">
  <p:cSld name="Вставит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2130425"/>
            <a:ext cx="12192000" cy="1470025"/>
          </a:xfrm>
        </p:spPr>
        <p:txBody>
          <a:bodyPr>
            <a:normAutofit/>
          </a:bodyPr>
          <a:lstStyle>
            <a:lvl1pPr>
              <a:defRPr sz="4400" b="1"/>
            </a:lvl1pPr>
          </a:lstStyle>
          <a:p>
            <a:pPr lvl="0">
              <a:defRPr/>
            </a:pPr>
            <a:r>
              <a:rPr lang="en-US" alt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defRPr/>
            </a:pPr>
            <a:fld id="{CA348888-F454-4AD2-BA62-3AF29D9807C0}" type="datetime1">
              <a:rPr lang="en-US" altLang="en-US"/>
              <a:pPr lvl="0">
                <a:defRPr/>
              </a:pPr>
              <a:t>3/5/2021</a:t>
            </a:fld>
            <a:endParaRPr lang="en-US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defRPr/>
            </a:pPr>
            <a:endParaRPr lang="ru-RU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defRPr/>
            </a:pPr>
            <a:fld id="{AD22CD3B-FDDF-4998-970C-76E6E0BEC65F}" type="slidenum">
              <a:rPr lang="en-US" altLang="en-US"/>
              <a:pPr lvl="0"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Оглавление" type="clipArtAndTx" preserve="1">
  <p:cSld name="Оглавл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274638"/>
            <a:ext cx="10972798" cy="1143000"/>
          </a:xfrm>
        </p:spPr>
        <p:txBody>
          <a:bodyPr/>
          <a:lstStyle>
            <a:lvl1pPr>
              <a:defRPr/>
            </a:lvl1pPr>
          </a:lstStyle>
          <a:p>
            <a:pPr lvl="0">
              <a:defRPr/>
            </a:pPr>
            <a:r>
              <a:rPr lang="en-US" altLang="en-US"/>
              <a:t>Click to edit Master title style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4" hasCustomPrompt="1"/>
          </p:nvPr>
        </p:nvSpPr>
        <p:spPr>
          <a:xfrm>
            <a:off x="2857477" y="2214563"/>
            <a:ext cx="6477021" cy="3214687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400"/>
            </a:lvl1pPr>
          </a:lstStyle>
          <a:p>
            <a:pPr lvl="0">
              <a:defRPr/>
            </a:pPr>
            <a:r>
              <a:rPr lang="en-US" altLang="en-US"/>
              <a:t>Introduction</a:t>
            </a:r>
          </a:p>
          <a:p>
            <a:pPr lvl="0">
              <a:defRPr/>
            </a:pPr>
            <a:r>
              <a:rPr lang="en-US" altLang="en-US"/>
              <a:t>Body 1</a:t>
            </a:r>
          </a:p>
          <a:p>
            <a:pPr lvl="0">
              <a:defRPr/>
            </a:pPr>
            <a:r>
              <a:rPr lang="en-US" altLang="en-US"/>
              <a:t>Body 2</a:t>
            </a:r>
          </a:p>
          <a:p>
            <a:pPr lvl="0">
              <a:defRPr/>
            </a:pPr>
            <a:r>
              <a:rPr lang="en-US" altLang="en-US"/>
              <a:t>Body 3</a:t>
            </a:r>
          </a:p>
          <a:p>
            <a:pPr lvl="0">
              <a:defRPr/>
            </a:pPr>
            <a:r>
              <a:rPr lang="en-US" altLang="en-US"/>
              <a:t>Conclusion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defRPr/>
            </a:pPr>
            <a:fld id="{956FEC12-A4C9-4837-AF94-AD867782C04C}" type="datetime1">
              <a:rPr lang="en-US" altLang="en-US"/>
              <a:pPr lvl="0">
                <a:defRPr/>
              </a:pPr>
              <a:t>3/5/2021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defRPr/>
            </a:pPr>
            <a:endParaRPr lang="ru-RU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defRPr/>
            </a:pPr>
            <a:fld id="{AD22CD3B-FDDF-4998-970C-76E6E0BEC65F}" type="slidenum">
              <a:rPr lang="en-US" altLang="en-US"/>
              <a:pPr lvl="0"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Вертикальный заголовок и текст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199" y="274638"/>
            <a:ext cx="2743199" cy="5851525"/>
          </a:xfrm>
        </p:spPr>
        <p:txBody>
          <a:bodyPr vert="eaVert"/>
          <a:lstStyle/>
          <a:p>
            <a:pPr lvl="0">
              <a:defRPr/>
            </a:pPr>
            <a:r>
              <a:rPr lang="en-US" alt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99" y="274638"/>
            <a:ext cx="8026399" cy="5851525"/>
          </a:xfrm>
        </p:spPr>
        <p:txBody>
          <a:bodyPr vert="eaVert"/>
          <a:lstStyle/>
          <a:p>
            <a:pPr lvl="0">
              <a:defRPr/>
            </a:pPr>
            <a:r>
              <a:rPr lang="en-US" altLang="en-US"/>
              <a:t>Click to edit Master text styles</a:t>
            </a:r>
          </a:p>
          <a:p>
            <a:pPr lvl="1">
              <a:defRPr/>
            </a:pPr>
            <a:r>
              <a:rPr lang="en-US" altLang="en-US"/>
              <a:t>Second level</a:t>
            </a:r>
          </a:p>
          <a:p>
            <a:pPr lvl="2">
              <a:defRPr/>
            </a:pPr>
            <a:r>
              <a:rPr lang="en-US" altLang="en-US"/>
              <a:t>Third level</a:t>
            </a:r>
          </a:p>
          <a:p>
            <a:pPr lvl="3">
              <a:defRPr/>
            </a:pPr>
            <a:r>
              <a:rPr lang="en-US" altLang="en-US"/>
              <a:t>Fourth level</a:t>
            </a:r>
          </a:p>
          <a:p>
            <a:pPr lvl="4">
              <a:defRPr/>
            </a:pPr>
            <a:r>
              <a:rPr lang="en-US" alt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defRPr/>
            </a:pPr>
            <a:fld id="{957F84A3-4F29-4053-ACFD-1BAF2D3F140C}" type="datetime1">
              <a:rPr lang="en-US" altLang="en-US"/>
              <a:pPr lvl="0">
                <a:defRPr/>
              </a:pPr>
              <a:t>3/5/2021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defRPr/>
            </a:pPr>
            <a:endParaRPr lang="ru-RU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defRPr/>
            </a:pPr>
            <a:fld id="{AD22CD3B-FDDF-4998-970C-76E6E0BEC65F}" type="slidenum">
              <a:rPr lang="en-US" altLang="en-US"/>
              <a:pPr lvl="0"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объект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>
              <a:defRPr/>
            </a:pPr>
            <a:r>
              <a:rPr lang="en-US" alt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defRPr/>
            </a:pPr>
            <a:r>
              <a:rPr lang="en-US" altLang="en-US"/>
              <a:t>Click to edit Master text styles</a:t>
            </a:r>
          </a:p>
          <a:p>
            <a:pPr lvl="1">
              <a:defRPr/>
            </a:pPr>
            <a:r>
              <a:rPr lang="en-US" altLang="en-US"/>
              <a:t>Second level</a:t>
            </a:r>
          </a:p>
          <a:p>
            <a:pPr lvl="2">
              <a:defRPr/>
            </a:pPr>
            <a:r>
              <a:rPr lang="en-US" altLang="en-US"/>
              <a:t>Third level</a:t>
            </a:r>
          </a:p>
          <a:p>
            <a:pPr lvl="3">
              <a:defRPr/>
            </a:pPr>
            <a:r>
              <a:rPr lang="en-US" altLang="en-US"/>
              <a:t>Fourth level</a:t>
            </a:r>
          </a:p>
          <a:p>
            <a:pPr lvl="4">
              <a:defRPr/>
            </a:pPr>
            <a:r>
              <a:rPr lang="en-US" alt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defRPr/>
            </a:pPr>
            <a:fld id="{4953836A-82A3-4C8B-9D31-CD724F3673ED}" type="datetime1">
              <a:rPr lang="en-US" altLang="en-US"/>
              <a:pPr lvl="0">
                <a:defRPr/>
              </a:pPr>
              <a:t>3/5/2021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defRPr/>
            </a:pPr>
            <a:endParaRPr lang="ru-RU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defRPr/>
            </a:pPr>
            <a:fld id="{AD22CD3B-FDDF-4998-970C-76E6E0BEC65F}" type="slidenum">
              <a:rPr lang="en-US" altLang="en-US"/>
              <a:pPr lvl="0"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Пусто" type="blank" preserve="1">
  <p:cSld name="Пус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defRPr/>
            </a:pPr>
            <a:fld id="{AD2EBAF6-36D0-4DD8-B695-D4C1B37E35D6}" type="datetime1">
              <a:rPr lang="en-US" altLang="en-US"/>
              <a:pPr lvl="0">
                <a:defRPr/>
              </a:pPr>
              <a:t>3/5/2021</a:t>
            </a:fld>
            <a:endParaRPr lang="en-US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defRPr/>
            </a:pPr>
            <a:endParaRPr lang="ru-RU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defRPr/>
            </a:pPr>
            <a:fld id="{AD22CD3B-FDDF-4998-970C-76E6E0BEC65F}" type="slidenum">
              <a:rPr lang="en-US" altLang="en-US"/>
              <a:pPr lvl="0"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раздела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3" y="4406900"/>
            <a:ext cx="10363198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lvl="0">
              <a:defRPr/>
            </a:pPr>
            <a:r>
              <a:rPr lang="en-US" alt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3" y="2906713"/>
            <a:ext cx="10363198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rPr lang="en-US" alt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defRPr/>
            </a:pPr>
            <a:fld id="{60728D28-603B-4EFC-80F8-17E5E9107035}" type="datetime1">
              <a:rPr lang="en-US" altLang="en-US"/>
              <a:pPr lvl="0">
                <a:defRPr/>
              </a:pPr>
              <a:t>3/5/2021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defRPr/>
            </a:pPr>
            <a:endParaRPr lang="ru-RU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defRPr/>
            </a:pPr>
            <a:fld id="{AD22CD3B-FDDF-4998-970C-76E6E0BEC65F}" type="slidenum">
              <a:rPr lang="en-US" altLang="en-US"/>
              <a:pPr lvl="0"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Два объекта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>
              <a:defRPr/>
            </a:pPr>
            <a:r>
              <a:rPr lang="en-US" alt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599" y="1600200"/>
            <a:ext cx="5384799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2800"/>
            </a:lvl9pPr>
          </a:lstStyle>
          <a:p>
            <a:pPr lvl="0">
              <a:defRPr/>
            </a:pPr>
            <a:r>
              <a:rPr lang="en-US" altLang="en-US"/>
              <a:t>Click to edit Master text styles</a:t>
            </a:r>
          </a:p>
          <a:p>
            <a:pPr lvl="1">
              <a:defRPr/>
            </a:pPr>
            <a:r>
              <a:rPr lang="en-US" altLang="en-US"/>
              <a:t>Second level</a:t>
            </a:r>
          </a:p>
          <a:p>
            <a:pPr lvl="2">
              <a:defRPr/>
            </a:pPr>
            <a:r>
              <a:rPr lang="en-US" altLang="en-US"/>
              <a:t>Third level</a:t>
            </a:r>
          </a:p>
          <a:p>
            <a:pPr lvl="3">
              <a:defRPr/>
            </a:pPr>
            <a:r>
              <a:rPr lang="en-US" altLang="en-US"/>
              <a:t>Fourth level</a:t>
            </a:r>
          </a:p>
          <a:p>
            <a:pPr lvl="4">
              <a:defRPr/>
            </a:pPr>
            <a:r>
              <a:rPr lang="en-US" alt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599" y="1600200"/>
            <a:ext cx="5384799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2800"/>
            </a:lvl9pPr>
          </a:lstStyle>
          <a:p>
            <a:pPr lvl="0">
              <a:defRPr/>
            </a:pPr>
            <a:r>
              <a:rPr lang="en-US" altLang="en-US"/>
              <a:t>Click to edit Master text styles</a:t>
            </a:r>
          </a:p>
          <a:p>
            <a:pPr lvl="1">
              <a:defRPr/>
            </a:pPr>
            <a:r>
              <a:rPr lang="en-US" altLang="en-US"/>
              <a:t>Second level</a:t>
            </a:r>
          </a:p>
          <a:p>
            <a:pPr lvl="2">
              <a:defRPr/>
            </a:pPr>
            <a:r>
              <a:rPr lang="en-US" altLang="en-US"/>
              <a:t>Third level</a:t>
            </a:r>
          </a:p>
          <a:p>
            <a:pPr lvl="3">
              <a:defRPr/>
            </a:pPr>
            <a:r>
              <a:rPr lang="en-US" altLang="en-US"/>
              <a:t>Fourth level</a:t>
            </a:r>
          </a:p>
          <a:p>
            <a:pPr lvl="4">
              <a:defRPr/>
            </a:pPr>
            <a:r>
              <a:rPr lang="en-US" alt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defRPr/>
            </a:pPr>
            <a:fld id="{A27A1F4E-0809-4239-8034-C38E431DAF92}" type="datetime1">
              <a:rPr lang="en-US" altLang="en-US"/>
              <a:pPr lvl="0">
                <a:defRPr/>
              </a:pPr>
              <a:t>3/5/2021</a:t>
            </a:fld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defRPr/>
            </a:pPr>
            <a:endParaRPr lang="ru-RU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defRPr/>
            </a:pPr>
            <a:fld id="{AD22CD3B-FDDF-4998-970C-76E6E0BEC65F}" type="slidenum">
              <a:rPr lang="en-US" altLang="en-US"/>
              <a:pPr lvl="0"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олько заголовок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>
              <a:defRPr/>
            </a:pPr>
            <a:r>
              <a:rPr lang="en-US" alt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defRPr/>
            </a:pPr>
            <a:fld id="{5E0DA496-7307-4E8B-88DE-CB97B48BAB6F}" type="datetime1">
              <a:rPr lang="en-US" altLang="en-US"/>
              <a:pPr lvl="0">
                <a:defRPr/>
              </a:pPr>
              <a:t>3/5/2021</a:t>
            </a:fld>
            <a:endParaRPr lang="en-US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defRPr/>
            </a:pPr>
            <a:endParaRPr lang="ru-RU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defRPr/>
            </a:pPr>
            <a:fld id="{AD22CD3B-FDDF-4998-970C-76E6E0BEC65F}" type="slidenum">
              <a:rPr lang="en-US" altLang="en-US"/>
              <a:pPr lvl="0"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аблицы" type="tbl" preserve="1">
  <p:cSld name="Таблиц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>
              <a:defRPr/>
            </a:pPr>
            <a:r>
              <a:rPr lang="en-US" alt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sz="quarter" idx="13"/>
          </p:nvPr>
        </p:nvSpPr>
        <p:spPr>
          <a:xfrm>
            <a:off x="608037" y="1643063"/>
            <a:ext cx="10972798" cy="4525200"/>
          </a:xfrm>
        </p:spPr>
        <p:txBody>
          <a:bodyPr/>
          <a:lstStyle>
            <a:lvl1pPr>
              <a:buFontTx/>
              <a:buNone/>
              <a:defRPr/>
            </a:lvl1pPr>
          </a:lstStyle>
          <a:p>
            <a:pPr lvl="0">
              <a:defRPr/>
            </a:pPr>
            <a:r>
              <a:rPr lang="en-US" altLang="en-US"/>
              <a:t>Click the icon to add table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defRPr/>
            </a:pPr>
            <a:fld id="{58721E90-850C-410B-8B89-8394F580CFDA}" type="datetime1">
              <a:rPr lang="en-US" altLang="en-US"/>
              <a:pPr lvl="0">
                <a:defRPr/>
              </a:pPr>
              <a:t>3/5/2021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defRPr/>
            </a:pPr>
            <a:endParaRPr lang="ru-RU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defRPr/>
            </a:pPr>
            <a:fld id="{AD22CD3B-FDDF-4998-970C-76E6E0BEC65F}" type="slidenum">
              <a:rPr lang="en-US" altLang="en-US"/>
              <a:pPr lvl="0"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Четыре объекта" type="fourObj" preserve="1">
  <p:cSld name="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>
              <a:defRPr/>
            </a:pPr>
            <a:r>
              <a:rPr lang="en-US" alt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09599" y="1600200"/>
            <a:ext cx="5384799" cy="21960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>
              <a:defRPr/>
            </a:pPr>
            <a:r>
              <a:rPr lang="en-US" altLang="en-US"/>
              <a:t>Click to edit Master text styles</a:t>
            </a:r>
          </a:p>
          <a:p>
            <a:pPr lvl="1">
              <a:defRPr/>
            </a:pPr>
            <a:r>
              <a:rPr lang="en-US" altLang="en-US"/>
              <a:t>Second level</a:t>
            </a:r>
          </a:p>
          <a:p>
            <a:pPr lvl="2">
              <a:defRPr/>
            </a:pPr>
            <a:r>
              <a:rPr lang="en-US" altLang="en-US"/>
              <a:t>Third level</a:t>
            </a:r>
          </a:p>
          <a:p>
            <a:pPr lvl="3">
              <a:defRPr/>
            </a:pPr>
            <a:r>
              <a:rPr lang="en-US" altLang="en-US"/>
              <a:t>Fourth level</a:t>
            </a:r>
          </a:p>
          <a:p>
            <a:pPr lvl="4">
              <a:defRPr/>
            </a:pPr>
            <a:r>
              <a:rPr lang="en-US" alt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6197599" y="1600200"/>
            <a:ext cx="5384799" cy="21960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>
              <a:defRPr/>
            </a:pPr>
            <a:r>
              <a:rPr lang="en-US" altLang="en-US"/>
              <a:t>Click to edit Master text styles</a:t>
            </a:r>
          </a:p>
          <a:p>
            <a:pPr lvl="1">
              <a:defRPr/>
            </a:pPr>
            <a:r>
              <a:rPr lang="en-US" altLang="en-US"/>
              <a:t>Second level</a:t>
            </a:r>
          </a:p>
          <a:p>
            <a:pPr lvl="2">
              <a:defRPr/>
            </a:pPr>
            <a:r>
              <a:rPr lang="en-US" altLang="en-US"/>
              <a:t>Third level</a:t>
            </a:r>
          </a:p>
          <a:p>
            <a:pPr lvl="3">
              <a:defRPr/>
            </a:pPr>
            <a:r>
              <a:rPr lang="en-US" altLang="en-US"/>
              <a:t>Fourth level</a:t>
            </a:r>
          </a:p>
          <a:p>
            <a:pPr lvl="4">
              <a:defRPr/>
            </a:pPr>
            <a:r>
              <a:rPr lang="en-US" alt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608037" y="3984220"/>
            <a:ext cx="5384799" cy="21960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>
              <a:defRPr/>
            </a:pPr>
            <a:r>
              <a:rPr lang="en-US" altLang="en-US"/>
              <a:t>Click to edit Master text styles</a:t>
            </a:r>
          </a:p>
          <a:p>
            <a:pPr lvl="1">
              <a:defRPr/>
            </a:pPr>
            <a:r>
              <a:rPr lang="en-US" altLang="en-US"/>
              <a:t>Second level</a:t>
            </a:r>
          </a:p>
          <a:p>
            <a:pPr lvl="2">
              <a:defRPr/>
            </a:pPr>
            <a:r>
              <a:rPr lang="en-US" altLang="en-US"/>
              <a:t>Third level</a:t>
            </a:r>
          </a:p>
          <a:p>
            <a:pPr lvl="3">
              <a:defRPr/>
            </a:pPr>
            <a:r>
              <a:rPr lang="en-US" altLang="en-US"/>
              <a:t>Fourth level</a:t>
            </a:r>
          </a:p>
          <a:p>
            <a:pPr lvl="4">
              <a:defRPr/>
            </a:pPr>
            <a:r>
              <a:rPr lang="en-US" altLang="en-US"/>
              <a:t>Fifth level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6036" y="3984220"/>
            <a:ext cx="5384799" cy="21960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>
              <a:defRPr/>
            </a:pPr>
            <a:r>
              <a:rPr lang="en-US" altLang="en-US"/>
              <a:t>Click to edit Master text styles</a:t>
            </a:r>
          </a:p>
          <a:p>
            <a:pPr lvl="1">
              <a:defRPr/>
            </a:pPr>
            <a:r>
              <a:rPr lang="en-US" altLang="en-US"/>
              <a:t>Second level</a:t>
            </a:r>
          </a:p>
          <a:p>
            <a:pPr lvl="2">
              <a:defRPr/>
            </a:pPr>
            <a:r>
              <a:rPr lang="en-US" altLang="en-US"/>
              <a:t>Third level</a:t>
            </a:r>
          </a:p>
          <a:p>
            <a:pPr lvl="3">
              <a:defRPr/>
            </a:pPr>
            <a:r>
              <a:rPr lang="en-US" altLang="en-US"/>
              <a:t>Fourth level</a:t>
            </a:r>
          </a:p>
          <a:p>
            <a:pPr lvl="4">
              <a:defRPr/>
            </a:pPr>
            <a:r>
              <a:rPr lang="en-US" alt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defRPr/>
            </a:pPr>
            <a:fld id="{5ACE7E28-9336-4363-8674-B91477D8F243}" type="datetime1">
              <a:rPr lang="en-US" altLang="en-US"/>
              <a:pPr lvl="0">
                <a:defRPr/>
              </a:pPr>
              <a:t>3/5/2021</a:t>
            </a:fld>
            <a:endParaRPr lang="en-US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defRPr/>
            </a:pPr>
            <a:endParaRPr lang="ru-RU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defRPr/>
            </a:pPr>
            <a:fld id="{AD22CD3B-FDDF-4998-970C-76E6E0BEC65F}" type="slidenum">
              <a:rPr lang="en-US" altLang="en-US"/>
              <a:pPr lvl="0"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Рисунок с подписью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6" y="4800600"/>
            <a:ext cx="7315199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lvl="0">
              <a:defRPr/>
            </a:pPr>
            <a:r>
              <a:rPr lang="en-US" alt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6" y="612775"/>
            <a:ext cx="7315199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>
              <a:defRPr/>
            </a:pPr>
            <a:r>
              <a:rPr lang="en-US" altLang="en-US"/>
              <a:t>Click the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6" y="5367338"/>
            <a:ext cx="7315199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>
              <a:defRPr/>
            </a:pPr>
            <a:r>
              <a:rPr lang="en-US" alt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defRPr/>
            </a:pPr>
            <a:fld id="{5ACE7E28-9336-4363-8674-B91477D8F243}" type="datetime1">
              <a:rPr lang="en-US" altLang="en-US"/>
              <a:pPr lvl="0">
                <a:defRPr/>
              </a:pPr>
              <a:t>3/5/2021</a:t>
            </a:fld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defRPr/>
            </a:pPr>
            <a:endParaRPr lang="ru-RU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defRPr/>
            </a:pPr>
            <a:fld id="{AD22CD3B-FDDF-4998-970C-76E6E0BEC65F}" type="slidenum">
              <a:rPr lang="en-US" altLang="en-US"/>
              <a:pPr lvl="0"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Thinkfree Office">
    <p:bg>
      <p:bgPr>
        <a:gradFill flip="xy" rotWithShape="1">
          <a:gsLst>
            <a:gs pos="0">
              <a:schemeClr val="accent1">
                <a:alpha val="100000"/>
              </a:schemeClr>
            </a:gs>
            <a:gs pos="100000">
              <a:schemeClr val="bg1">
                <a:alpha val="100000"/>
              </a:schemeClr>
            </a:gs>
            <a:gs pos="34000">
              <a:schemeClr val="accent1">
                <a:alpha val="100000"/>
              </a:schemeClr>
            </a:gs>
            <a:gs pos="24000">
              <a:schemeClr val="accent1">
                <a:alpha val="10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99" y="274638"/>
            <a:ext cx="10972798" cy="1143000"/>
          </a:xfrm>
          <a:prstGeom prst="rect">
            <a:avLst/>
          </a:prstGeom>
        </p:spPr>
        <p:txBody>
          <a:bodyPr vert="horz" lIns="91440" tIns="45720" rIns="91440" bIns="45720" anchor="ctr">
            <a:normAutofit/>
          </a:bodyPr>
          <a:lstStyle/>
          <a:p>
            <a:pPr lvl="0">
              <a:defRPr/>
            </a:pPr>
            <a:r>
              <a:rPr lang="en-US" alt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1600200"/>
            <a:ext cx="10972798" cy="4525963"/>
          </a:xfrm>
          <a:prstGeom prst="rect">
            <a:avLst/>
          </a:prstGeom>
        </p:spPr>
        <p:txBody>
          <a:bodyPr vert="horz" lIns="91440" tIns="45720" rIns="91440" bIns="45720">
            <a:normAutofit/>
          </a:bodyPr>
          <a:lstStyle/>
          <a:p>
            <a:pPr lvl="0">
              <a:defRPr/>
            </a:pPr>
            <a:r>
              <a:rPr lang="en-US" altLang="en-US"/>
              <a:t>Click to edit Master text styles</a:t>
            </a:r>
          </a:p>
          <a:p>
            <a:pPr lvl="1">
              <a:defRPr/>
            </a:pPr>
            <a:r>
              <a:rPr lang="en-US" altLang="en-US"/>
              <a:t>Second level</a:t>
            </a:r>
          </a:p>
          <a:p>
            <a:pPr lvl="2">
              <a:defRPr/>
            </a:pPr>
            <a:r>
              <a:rPr lang="en-US" altLang="en-US"/>
              <a:t>Third level</a:t>
            </a:r>
          </a:p>
          <a:p>
            <a:pPr lvl="3">
              <a:defRPr/>
            </a:pPr>
            <a:r>
              <a:rPr lang="en-US" altLang="en-US"/>
              <a:t>Fourth level</a:t>
            </a:r>
          </a:p>
          <a:p>
            <a:pPr lvl="4">
              <a:defRPr/>
            </a:pPr>
            <a:r>
              <a:rPr lang="en-US" alt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599" y="6356350"/>
            <a:ext cx="2844799" cy="365125"/>
          </a:xfrm>
          <a:prstGeom prst="rect">
            <a:avLst/>
          </a:prstGeom>
        </p:spPr>
        <p:txBody>
          <a:bodyPr vert="horz" lIns="91440" tIns="45720" rIns="91440" bIns="4572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vl="0">
              <a:defRPr/>
            </a:pPr>
            <a:fld id="{D422D86A-5F52-4165-8473-F1B836277586}" type="datetime1">
              <a:rPr lang="en-US" altLang="en-US"/>
              <a:pPr lvl="0">
                <a:defRPr/>
              </a:pPr>
              <a:t>3/5/2021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599" y="6356350"/>
            <a:ext cx="3860799" cy="365125"/>
          </a:xfrm>
          <a:prstGeom prst="rect">
            <a:avLst/>
          </a:prstGeom>
        </p:spPr>
        <p:txBody>
          <a:bodyPr vert="horz" lIns="91440" tIns="45720" rIns="91440" bIns="4572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vl="0">
              <a:defRPr/>
            </a:pPr>
            <a:endParaRPr lang="ru-RU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599" y="6356350"/>
            <a:ext cx="2844799" cy="365125"/>
          </a:xfrm>
          <a:prstGeom prst="rect">
            <a:avLst/>
          </a:prstGeom>
        </p:spPr>
        <p:txBody>
          <a:bodyPr vert="horz" lIns="91440" tIns="45720" rIns="91440" bIns="4572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vl="0">
              <a:defRPr/>
            </a:pPr>
            <a:fld id="{AD22CD3B-FDDF-4998-970C-76E6E0BEC65F}" type="slidenum">
              <a:rPr lang="en-US" altLang="en-US"/>
              <a:pPr lvl="0"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0" r:id="rId3"/>
    <p:sldLayoutId id="2147483721" r:id="rId4"/>
    <p:sldLayoutId id="2147483722" r:id="rId5"/>
    <p:sldLayoutId id="2147483723" r:id="rId6"/>
    <p:sldLayoutId id="2147483724" r:id="rId7"/>
    <p:sldLayoutId id="2147483725" r:id="rId8"/>
    <p:sldLayoutId id="2147483726" r:id="rId9"/>
    <p:sldLayoutId id="2147483727" r:id="rId10"/>
    <p:sldLayoutId id="2147483728" r:id="rId11"/>
    <p:sldLayoutId id="2147483729" r:id="rId12"/>
  </p:sldLayoutIdLst>
  <p:transition/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latinLnBrk="0" hangingPunct="1">
        <a:defRPr>
          <a:solidFill>
            <a:schemeClr val="tx2"/>
          </a:solidFill>
        </a:defRPr>
      </a:lvl2pPr>
      <a:lvl3pPr eaLnBrk="1" latinLnBrk="0" hangingPunct="1">
        <a:defRPr>
          <a:solidFill>
            <a:schemeClr val="tx2"/>
          </a:solidFill>
        </a:defRPr>
      </a:lvl3pPr>
      <a:lvl4pPr eaLnBrk="1" latinLnBrk="0" hangingPunct="1">
        <a:defRPr>
          <a:solidFill>
            <a:schemeClr val="tx2"/>
          </a:solidFill>
        </a:defRPr>
      </a:lvl4pPr>
      <a:lvl5pPr eaLnBrk="1" latinLnBrk="0" hangingPunct="1">
        <a:defRPr>
          <a:solidFill>
            <a:schemeClr val="tx2"/>
          </a:solidFill>
        </a:defRPr>
      </a:lvl5pPr>
      <a:lvl6pPr eaLnBrk="1" latinLnBrk="0" hangingPunct="1">
        <a:defRPr>
          <a:solidFill>
            <a:schemeClr val="tx2"/>
          </a:solidFill>
        </a:defRPr>
      </a:lvl6pPr>
      <a:lvl7pPr eaLnBrk="1" latinLnBrk="0" hangingPunct="1">
        <a:defRPr>
          <a:solidFill>
            <a:schemeClr val="tx2"/>
          </a:solidFill>
        </a:defRPr>
      </a:lvl7pPr>
      <a:lvl8pPr eaLnBrk="1" latinLnBrk="0" hangingPunct="1">
        <a:defRPr>
          <a:solidFill>
            <a:schemeClr val="tx2"/>
          </a:solidFill>
        </a:defRPr>
      </a:lvl8pPr>
      <a:lvl9pPr eaLnBrk="1" latinLnBrk="0" hangingPunct="1">
        <a:defRPr>
          <a:solidFill>
            <a:schemeClr val="tx2"/>
          </a:solidFill>
        </a:defRPr>
      </a:lvl9pPr>
    </p:titleStyle>
    <p:bodyStyle>
      <a:lvl1pPr marL="342900" indent="-342900" algn="l" defTabSz="9144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video" Target="file:///C:\Users\English1\Desktop\&#1084;&#1086;&#1078;&#1077;&#1090;%20&#1073;&#1099;&#1090;&#1100;%20&#1085;&#1072;%20&#1082;&#1086;&#1085;&#1082;&#1091;&#1088;&#1089;\&#1041;&#1072;&#1088;&#1085;&#1072;&#1091;&#1083;%202013%20_%20Timelapse%20in%20Motion.mp4" TargetMode="External"/><Relationship Id="rId1" Type="http://schemas.microsoft.com/office/2007/relationships/media" Target="file:///C:\Users\English1\Desktop\&#1084;&#1086;&#1078;&#1077;&#1090;%20&#1073;&#1099;&#1090;&#1100;%20&#1085;&#1072;%20&#1082;&#1086;&#1085;&#1082;&#1091;&#1088;&#1089;\&#1041;&#1072;&#1088;&#1085;&#1072;&#1091;&#1083;%202013%20_%20Timelapse%20in%20Motion.mp4" TargetMode="Externa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g"/><Relationship Id="rId4" Type="http://schemas.openxmlformats.org/officeDocument/2006/relationships/image" Target="../media/image6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Box 5121"/>
          <p:cNvSpPr txBox="1"/>
          <p:nvPr/>
        </p:nvSpPr>
        <p:spPr>
          <a:xfrm>
            <a:off x="1810498" y="357752"/>
            <a:ext cx="8456689" cy="1469731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</a:ln>
        </p:spPr>
        <p:txBody>
          <a:bodyPr vert="horz" wrap="square" lIns="91440" tIns="45720" rIns="91440" bIns="45720" anchor="b">
            <a:noAutofit/>
          </a:bodyPr>
          <a:lstStyle/>
          <a:p>
            <a:pPr marL="0" lvl="0" indent="0" algn="l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kumimoji="0" lang="en-US" altLang="ko-KR" sz="7200" b="1" i="1" baseline="0">
                <a:solidFill>
                  <a:schemeClr val="bg1"/>
                </a:solidFill>
                <a:latin typeface="Trebuchet MS"/>
              </a:rPr>
              <a:t>Altai Krai</a:t>
            </a:r>
            <a:r>
              <a:rPr kumimoji="0" lang="en-US" altLang="ko-KR" sz="4400" b="0" i="0" baseline="0">
                <a:solidFill>
                  <a:schemeClr val="bg1"/>
                </a:solidFill>
                <a:latin typeface="Trebuchet MS"/>
              </a:rPr>
              <a:t> </a:t>
            </a:r>
            <a:endParaRPr kumimoji="0" lang="ru-RU" altLang="en-US" sz="4400" b="0" i="0">
              <a:solidFill>
                <a:schemeClr val="bg1"/>
              </a:solidFill>
              <a:latin typeface="Trebuchet MS"/>
            </a:endParaRPr>
          </a:p>
        </p:txBody>
      </p:sp>
      <p:pic>
        <p:nvPicPr>
          <p:cNvPr id="5123" name="Рисунок 5122" descr="84970040.jpg"/>
          <p:cNvPicPr/>
          <p:nvPr/>
        </p:nvPicPr>
        <p:blipFill rotWithShape="1">
          <a:blip r:embed="rId2">
            <a:lum/>
          </a:blip>
          <a:stretch>
            <a:fillRect/>
          </a:stretch>
        </p:blipFill>
        <p:spPr>
          <a:xfrm rot="21600000">
            <a:off x="4511802" y="1827484"/>
            <a:ext cx="4480695" cy="4650492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</a:ln>
          <a:effectLst>
            <a:outerShdw dist="140193" dir="2700000" algn="br">
              <a:srgbClr val="333333">
                <a:alpha val="65000"/>
              </a:srgbClr>
            </a:outerShdw>
          </a:effectLst>
        </p:spPr>
      </p:pic>
      <p:sp>
        <p:nvSpPr>
          <p:cNvPr id="5124" name="TextBox 5123"/>
          <p:cNvSpPr txBox="1"/>
          <p:nvPr/>
        </p:nvSpPr>
        <p:spPr>
          <a:xfrm>
            <a:off x="9192388" y="4744427"/>
            <a:ext cx="2999612" cy="20068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altLang="en-US">
                <a:latin typeface="Times New Roman"/>
              </a:rPr>
              <a:t>Выполнил</a:t>
            </a:r>
            <a:endParaRPr lang="ru-RU" altLang="en-US"/>
          </a:p>
          <a:p>
            <a:pPr>
              <a:defRPr/>
            </a:pPr>
            <a:r>
              <a:rPr lang="ru-RU" altLang="en-US"/>
              <a:t>У</a:t>
            </a:r>
            <a:r>
              <a:rPr lang="ru-RU" altLang="en-US">
                <a:latin typeface="Times New Roman"/>
              </a:rPr>
              <a:t>читель английского языка </a:t>
            </a:r>
          </a:p>
          <a:p>
            <a:pPr>
              <a:defRPr/>
            </a:pPr>
            <a:r>
              <a:rPr lang="ru-RU" altLang="en-US">
                <a:latin typeface="Times New Roman"/>
              </a:rPr>
              <a:t>МБОУ “Петропавловская СОШ им</a:t>
            </a:r>
            <a:r>
              <a:rPr lang="en-US" altLang="ru-RU">
                <a:latin typeface="Times New Roman"/>
              </a:rPr>
              <a:t>.</a:t>
            </a:r>
            <a:r>
              <a:rPr lang="ru-RU" altLang="en-US">
                <a:latin typeface="Times New Roman"/>
              </a:rPr>
              <a:t> Героя Советского Союза Д</a:t>
            </a:r>
            <a:r>
              <a:rPr lang="en-US" altLang="ru-RU">
                <a:latin typeface="Times New Roman"/>
              </a:rPr>
              <a:t>.</a:t>
            </a:r>
            <a:r>
              <a:rPr lang="ru-RU" altLang="en-US">
                <a:latin typeface="Times New Roman"/>
              </a:rPr>
              <a:t>А</a:t>
            </a:r>
            <a:r>
              <a:rPr lang="en-US" altLang="ru-RU">
                <a:latin typeface="Times New Roman"/>
              </a:rPr>
              <a:t>.</a:t>
            </a:r>
            <a:r>
              <a:rPr lang="ru-RU" altLang="en-US">
                <a:latin typeface="Times New Roman"/>
              </a:rPr>
              <a:t> Жукова”</a:t>
            </a:r>
          </a:p>
          <a:p>
            <a:pPr>
              <a:defRPr/>
            </a:pPr>
            <a:r>
              <a:rPr lang="ru-RU" altLang="en-US">
                <a:latin typeface="Times New Roman"/>
              </a:rPr>
              <a:t>Прокопенко Елена Владимировна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altLang="en-US"/>
              <a:t>Постановка темы урока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 eaLnBrk="1" hangingPunct="1">
              <a:buNone/>
              <a:defRPr/>
            </a:pPr>
            <a:endParaRPr lang="en-US" altLang="ru-RU" sz="4000" b="1" i="1">
              <a:latin typeface="Times New Roman"/>
            </a:endParaRPr>
          </a:p>
          <a:p>
            <a:pPr algn="ctr" eaLnBrk="1" hangingPunct="1">
              <a:buNone/>
              <a:defRPr/>
            </a:pPr>
            <a:endParaRPr lang="en-US" altLang="ru-RU" sz="4000" b="1" i="1">
              <a:latin typeface="Times New Roman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2464593" y="1178846"/>
            <a:ext cx="7262813" cy="536867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Барнаул 2013 _ Timelapse in Motion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 rotWithShape="1"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4558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7A2A11A-9FC3-429F-86B4-55AD350C71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FF0000"/>
                </a:solidFill>
              </a:rPr>
              <a:t>Примеры буклетов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E73E0B1F-FD7B-4276-A7D0-9E90C318A95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79221">
            <a:off x="7684575" y="3969531"/>
            <a:ext cx="3014480" cy="2260860"/>
          </a:xfr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EF0F1CCF-4FAE-4A24-B65D-8C987233294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73243">
            <a:off x="7998915" y="980660"/>
            <a:ext cx="3979828" cy="2880400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A90B5164-D3A0-4B52-96A0-B1DB7C68A68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18156">
            <a:off x="306391" y="1292538"/>
            <a:ext cx="3895195" cy="2917593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9CA58D91-902B-48D3-90F9-94767CAA9AD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58703">
            <a:off x="2746719" y="2905091"/>
            <a:ext cx="4395844" cy="32419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</p:sld>
</file>

<file path=ppt/theme/theme1.xml><?xml version="1.0" encoding="utf-8"?>
<a:theme xmlns:a="http://schemas.openxmlformats.org/drawingml/2006/main" name="Thinkfree Office">
  <a:themeElements>
    <a:clrScheme name="Thinkfree Office">
      <a:dk1>
        <a:sysClr val="windowText" lastClr="000000"/>
      </a:dk1>
      <a:lt1>
        <a:sysClr val="window" lastClr="FFFFFF"/>
      </a:lt1>
      <a:dk2>
        <a:srgbClr val="1C3D62"/>
      </a:dk2>
      <a:lt2>
        <a:srgbClr val="E3DCC1"/>
      </a:lt2>
      <a:accent1>
        <a:srgbClr val="315F97"/>
      </a:accent1>
      <a:accent2>
        <a:srgbClr val="C75252"/>
      </a:accent2>
      <a:accent3>
        <a:srgbClr val="E9AE2B"/>
      </a:accent3>
      <a:accent4>
        <a:srgbClr val="699B37"/>
      </a:accent4>
      <a:accent5>
        <a:srgbClr val="358791"/>
      </a:accent5>
      <a:accent6>
        <a:srgbClr val="CA56A7"/>
      </a:accent6>
      <a:hlink>
        <a:srgbClr val="0000FF"/>
      </a:hlink>
      <a:folHlink>
        <a:srgbClr val="800080"/>
      </a:folHlink>
    </a:clrScheme>
    <a:fontScheme name="Thinkfree Office">
      <a:majorFont>
        <a:latin typeface="HCR Dotum"/>
        <a:ea typeface=""/>
        <a:cs typeface="Times New Roman"/>
        <a:font script="Jpan" typeface="MS PGothic"/>
        <a:font script="Hang" typeface="HCR Dotum"/>
        <a:font script="Hans" typeface="SimSun"/>
        <a:font script="Hant" typeface="新細明體"/>
        <a:font script="Arab" typeface="Times New Roman"/>
        <a:font script="Hebr" typeface="Times New Roman"/>
        <a:font script="Thai" typeface="Angsana New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HCR Dotum"/>
        <a:ea typeface=""/>
        <a:cs typeface="Times New Roman"/>
        <a:font script="Jpan" typeface="MS PGothic"/>
        <a:font script="Hang" typeface="HCR Dotum"/>
        <a:font script="Hans" typeface="SimSun"/>
        <a:font script="Hant" typeface="新細明體"/>
        <a:font script="Arab" typeface="Times New Roman"/>
        <a:font script="Hebr" typeface="Times New Roman"/>
        <a:font script="Thai" typeface="Angsana New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Thinkfree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12700" cap="flat" cmpd="sng" algn="ctr">
          <a:solidFill>
            <a:schemeClr val="phClr">
              <a:satMod val="105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7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75000"/>
              </a:srgbClr>
            </a:outerShdw>
          </a:effectLst>
        </a:effectStyle>
        <a:effectStyle>
          <a:effectLst>
            <a:reflection blurRad="12700" stA="26000" endPos="28000" dist="38100" dir="5400000" sy="-100000" rotWithShape="0"/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29</Words>
  <Application>Microsoft Office PowerPoint</Application>
  <PresentationFormat>Широкоэкранный</PresentationFormat>
  <Paragraphs>7</Paragraphs>
  <Slides>4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9" baseType="lpstr">
      <vt:lpstr>Arial</vt:lpstr>
      <vt:lpstr>HCR Dotum</vt:lpstr>
      <vt:lpstr>Times New Roman</vt:lpstr>
      <vt:lpstr>Trebuchet MS</vt:lpstr>
      <vt:lpstr>Thinkfree Office</vt:lpstr>
      <vt:lpstr>Презентация PowerPoint</vt:lpstr>
      <vt:lpstr>Постановка темы урока</vt:lpstr>
      <vt:lpstr>Презентация PowerPoint</vt:lpstr>
      <vt:lpstr>Примеры буклетов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cp:lastModifiedBy>English1</cp:lastModifiedBy>
  <cp:revision>12</cp:revision>
  <dcterms:created xsi:type="dcterms:W3CDTF">2015-12-02T08:37:17Z</dcterms:created>
  <dcterms:modified xsi:type="dcterms:W3CDTF">2021-03-05T08:02:35Z</dcterms:modified>
  <cp:version>0906.0100.01</cp:version>
</cp:coreProperties>
</file>