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0" r:id="rId3"/>
    <p:sldId id="269" r:id="rId4"/>
    <p:sldId id="260" r:id="rId5"/>
    <p:sldId id="261" r:id="rId6"/>
    <p:sldId id="268" r:id="rId7"/>
    <p:sldId id="262" r:id="rId8"/>
    <p:sldId id="27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0"/>
            <a:ext cx="7198568" cy="6120680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>Кто с детства занимается математикой, тот развивает внимание, тренирует свой мозг, волю, воспитывает настойчивость и упорство в достижении цели.</a:t>
            </a:r>
            <a:br>
              <a:rPr lang="ru-RU" b="1" dirty="0" smtClean="0"/>
            </a:br>
            <a:r>
              <a:rPr lang="ru-RU" b="1" dirty="0" smtClean="0"/>
              <a:t>                        А. </a:t>
            </a:r>
            <a:r>
              <a:rPr lang="ru-RU" b="1" dirty="0" err="1" smtClean="0"/>
              <a:t>Маркушевич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01208"/>
            <a:ext cx="6400800" cy="337592"/>
          </a:xfrm>
        </p:spPr>
        <p:txBody>
          <a:bodyPr>
            <a:normAutofit fontScale="62500" lnSpcReduction="20000"/>
          </a:bodyPr>
          <a:lstStyle/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      Домашнее задание:</a:t>
            </a:r>
          </a:p>
          <a:p>
            <a:pPr>
              <a:buNone/>
            </a:pPr>
            <a:r>
              <a:rPr lang="ru-RU" sz="4800" dirty="0" smtClean="0"/>
              <a:t>       тетрадь с. </a:t>
            </a:r>
            <a:r>
              <a:rPr lang="ru-RU" sz="4800" smtClean="0"/>
              <a:t>54  </a:t>
            </a:r>
            <a:r>
              <a:rPr lang="ru-RU" sz="4800" dirty="0" smtClean="0"/>
              <a:t>№ 104 (</a:t>
            </a:r>
            <a:r>
              <a:rPr lang="ru-RU" sz="4800" dirty="0" err="1" smtClean="0"/>
              <a:t>а,б</a:t>
            </a:r>
            <a:r>
              <a:rPr lang="ru-RU" sz="4800" dirty="0" smtClean="0"/>
              <a:t>)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b="1" smtClean="0"/>
              <a:t>           Спасибо </a:t>
            </a:r>
            <a:r>
              <a:rPr lang="ru-RU" sz="4800" b="1" dirty="0" smtClean="0"/>
              <a:t>за урок!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b="1" dirty="0" smtClean="0"/>
              <a:t>            56, 3, 57, 8, 23</a:t>
            </a:r>
            <a:endParaRPr lang="ru-RU" sz="4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b="1" smtClean="0"/>
              <a:t>            </a:t>
            </a:r>
            <a:r>
              <a:rPr lang="ru-RU" sz="4800" b="1" dirty="0" smtClean="0"/>
              <a:t>267: </a:t>
            </a:r>
            <a:r>
              <a:rPr lang="ru-RU" sz="4800" b="1" smtClean="0"/>
              <a:t>4          </a:t>
            </a:r>
            <a:r>
              <a:rPr lang="ru-RU" sz="4800" b="1" dirty="0" smtClean="0"/>
              <a:t>3078 : 5</a:t>
            </a:r>
            <a:endParaRPr lang="ru-RU" sz="4800" dirty="0" smtClean="0"/>
          </a:p>
          <a:p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-36000">
              <a:spcBef>
                <a:spcPts val="0"/>
              </a:spcBef>
              <a:buNone/>
            </a:pPr>
            <a:r>
              <a:rPr lang="ru-RU" sz="4800" dirty="0" smtClean="0"/>
              <a:t> </a:t>
            </a:r>
            <a:r>
              <a:rPr lang="ru-RU" sz="6000" dirty="0" smtClean="0"/>
              <a:t>25:8=3(ост.1)     </a:t>
            </a:r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25  8</a:t>
            </a:r>
          </a:p>
          <a:p>
            <a:pPr marL="0" indent="-36000">
              <a:spcBef>
                <a:spcPts val="0"/>
              </a:spcBef>
              <a:buNone/>
            </a:pPr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24  3</a:t>
            </a:r>
          </a:p>
          <a:p>
            <a:pPr marL="0" indent="-36000">
              <a:spcBef>
                <a:spcPts val="0"/>
              </a:spcBef>
              <a:buNone/>
            </a:pPr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1- ост.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588224" y="1772816"/>
            <a:ext cx="0" cy="14401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588224" y="2492896"/>
            <a:ext cx="100811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724128" y="3501008"/>
            <a:ext cx="72008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508104" y="2564904"/>
            <a:ext cx="21602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        </a:t>
            </a:r>
            <a:r>
              <a:rPr lang="ru-RU" sz="4800" dirty="0" smtClean="0"/>
              <a:t>39 : 7 = 5 (ост. 4)</a:t>
            </a:r>
          </a:p>
          <a:p>
            <a:pPr>
              <a:buNone/>
            </a:pPr>
            <a:r>
              <a:rPr lang="ru-RU" sz="4800" dirty="0" smtClean="0"/>
              <a:t>                 73 : 9 = 8 (ост.1)</a:t>
            </a:r>
          </a:p>
          <a:p>
            <a:pPr>
              <a:buNone/>
            </a:pPr>
            <a:r>
              <a:rPr lang="ru-RU" sz="4800" dirty="0" smtClean="0"/>
              <a:t>                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4400" dirty="0" smtClean="0"/>
              <a:t>    55   9                     37  8</a:t>
            </a:r>
          </a:p>
          <a:p>
            <a:pPr>
              <a:spcBef>
                <a:spcPts val="0"/>
              </a:spcBef>
              <a:buNone/>
            </a:pPr>
            <a:r>
              <a:rPr lang="ru-RU" sz="4400" dirty="0" smtClean="0"/>
              <a:t>    54   5                     32  4</a:t>
            </a:r>
          </a:p>
          <a:p>
            <a:pPr>
              <a:spcBef>
                <a:spcPts val="0"/>
              </a:spcBef>
              <a:buNone/>
            </a:pPr>
            <a:r>
              <a:rPr lang="ru-RU" sz="4400" dirty="0" smtClean="0"/>
              <a:t>      1 –ост.                   4 – ост.</a:t>
            </a:r>
            <a:endParaRPr lang="ru-RU" sz="4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763688" y="1844824"/>
            <a:ext cx="0" cy="108012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763688" y="2348880"/>
            <a:ext cx="72008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755576" y="2276872"/>
            <a:ext cx="21602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15616" y="2996952"/>
            <a:ext cx="50405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580112" y="1772816"/>
            <a:ext cx="0" cy="86409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580112" y="2204864"/>
            <a:ext cx="86409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644008" y="2132856"/>
            <a:ext cx="21602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004048" y="2924944"/>
            <a:ext cx="50405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7632848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1в.                        2 в.       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71:9=7(ост.8)                     47:8=5(ост.7)                 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/>
              <a:t>71  9                                     47 8</a:t>
            </a:r>
          </a:p>
          <a:p>
            <a:pPr marL="514350" indent="-514350">
              <a:spcBef>
                <a:spcPts val="0"/>
              </a:spcBef>
              <a:buAutoNum type="arabicPlain" startAt="63"/>
            </a:pPr>
            <a:r>
              <a:rPr lang="ru-RU" dirty="0" smtClean="0"/>
              <a:t> 7                                     40  5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ru-RU" dirty="0" smtClean="0"/>
              <a:t>   8 – ост.                                7 – ост.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ru-RU" dirty="0" smtClean="0"/>
              <a:t>31:4=7(ост.3)                     25:6=4(ост.1)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/>
              <a:t>31  4                                     25   6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ru-RU" dirty="0" smtClean="0"/>
              <a:t>28  7                                     24   4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ru-RU" dirty="0" smtClean="0"/>
              <a:t>   3 – ост.                                1 – ост.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043608" y="2636912"/>
            <a:ext cx="57606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51520" y="2708920"/>
            <a:ext cx="1440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043608" y="2132856"/>
            <a:ext cx="0" cy="7920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11560" y="3140968"/>
            <a:ext cx="3600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043608" y="4221088"/>
            <a:ext cx="0" cy="7920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1043608" y="4581128"/>
            <a:ext cx="57606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611560" y="5085184"/>
            <a:ext cx="3600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395536" y="4581128"/>
            <a:ext cx="1440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5220072" y="2204864"/>
            <a:ext cx="0" cy="7920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5220072" y="2636912"/>
            <a:ext cx="64807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4716016" y="3140968"/>
            <a:ext cx="4320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4644008" y="2636912"/>
            <a:ext cx="1440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5292080" y="4221088"/>
            <a:ext cx="0" cy="7200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5292080" y="4581128"/>
            <a:ext cx="57606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4716016" y="5085184"/>
            <a:ext cx="4320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4644008" y="4581128"/>
            <a:ext cx="1440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7632848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1в.                        2 в.       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71:9=7(ост.8)                     47:8=5(ост.7)                 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/>
              <a:t>71  9                                     47 8</a:t>
            </a:r>
          </a:p>
          <a:p>
            <a:pPr marL="514350" indent="-514350">
              <a:spcBef>
                <a:spcPts val="0"/>
              </a:spcBef>
              <a:buAutoNum type="arabicPlain" startAt="63"/>
            </a:pPr>
            <a:r>
              <a:rPr lang="ru-RU" dirty="0" smtClean="0"/>
              <a:t> 7                                     40  5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ru-RU" dirty="0" smtClean="0"/>
              <a:t>   8 – ост.                                7 – ост.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/>
              <a:t>                                    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ru-RU" dirty="0" smtClean="0"/>
              <a:t>                                  </a:t>
            </a:r>
          </a:p>
          <a:p>
            <a:pPr marL="514350" indent="-514350">
              <a:spcBef>
                <a:spcPts val="0"/>
              </a:spcBef>
              <a:buNone/>
            </a:pPr>
            <a:endParaRPr lang="ru-RU" dirty="0"/>
          </a:p>
          <a:p>
            <a:pPr marL="514350" indent="-514350">
              <a:spcBef>
                <a:spcPts val="0"/>
              </a:spcBef>
              <a:buNone/>
            </a:pPr>
            <a:endParaRPr lang="ru-RU" dirty="0" smtClean="0"/>
          </a:p>
          <a:p>
            <a:pPr marL="514350" indent="-514350">
              <a:spcBef>
                <a:spcPts val="0"/>
              </a:spcBef>
              <a:buNone/>
            </a:pPr>
            <a:endParaRPr lang="ru-RU" dirty="0"/>
          </a:p>
          <a:p>
            <a:pPr marL="514350" indent="-514350">
              <a:spcBef>
                <a:spcPts val="0"/>
              </a:spcBef>
              <a:buNone/>
            </a:pPr>
            <a:endParaRPr lang="ru-RU" dirty="0" smtClean="0"/>
          </a:p>
          <a:p>
            <a:pPr marL="514350" indent="-514350">
              <a:spcBef>
                <a:spcPts val="0"/>
              </a:spcBef>
              <a:buNone/>
            </a:pPr>
            <a:endParaRPr lang="ru-RU" dirty="0"/>
          </a:p>
          <a:p>
            <a:pPr marL="514350" indent="-514350">
              <a:spcBef>
                <a:spcPts val="0"/>
              </a:spcBef>
              <a:buNone/>
            </a:pPr>
            <a:endParaRPr lang="ru-RU" dirty="0" smtClean="0"/>
          </a:p>
          <a:p>
            <a:pPr marL="514350" indent="-514350">
              <a:spcBef>
                <a:spcPts val="0"/>
              </a:spcBef>
              <a:buNone/>
            </a:pPr>
            <a:endParaRPr lang="ru-RU" dirty="0"/>
          </a:p>
          <a:p>
            <a:pPr marL="514350" indent="-514350">
              <a:spcBef>
                <a:spcPts val="0"/>
              </a:spcBef>
              <a:buNone/>
            </a:pPr>
            <a:endParaRPr lang="ru-RU" dirty="0" smtClean="0"/>
          </a:p>
          <a:p>
            <a:pPr marL="514350" indent="-514350">
              <a:spcBef>
                <a:spcPts val="0"/>
              </a:spcBef>
              <a:buNone/>
            </a:pPr>
            <a:endParaRPr lang="ru-RU" dirty="0"/>
          </a:p>
          <a:p>
            <a:pPr marL="514350" indent="-514350">
              <a:spcBef>
                <a:spcPts val="0"/>
              </a:spcBef>
              <a:buNone/>
            </a:pPr>
            <a:endParaRPr lang="ru-RU" dirty="0" smtClean="0"/>
          </a:p>
          <a:p>
            <a:pPr marL="514350" indent="-514350">
              <a:spcBef>
                <a:spcPts val="0"/>
              </a:spcBef>
              <a:buNone/>
            </a:pP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043608" y="2636912"/>
            <a:ext cx="57606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51520" y="2708920"/>
            <a:ext cx="1440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043608" y="2132856"/>
            <a:ext cx="0" cy="7920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11560" y="3140968"/>
            <a:ext cx="36004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5220072" y="2204864"/>
            <a:ext cx="0" cy="7920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5220072" y="2636912"/>
            <a:ext cx="64807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4716016" y="3140968"/>
            <a:ext cx="43204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4644008" y="2636912"/>
            <a:ext cx="1440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8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686800" cy="4857403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На уроке я узнал(а)  о……</a:t>
            </a:r>
          </a:p>
          <a:p>
            <a:r>
              <a:rPr lang="ru-RU" sz="4400" dirty="0" smtClean="0"/>
              <a:t>Мне было легко……</a:t>
            </a:r>
          </a:p>
          <a:p>
            <a:r>
              <a:rPr lang="ru-RU" sz="4400" dirty="0" smtClean="0"/>
              <a:t>Мне ещё нужно поучиться...</a:t>
            </a:r>
          </a:p>
          <a:p>
            <a:pPr>
              <a:buNone/>
            </a:pPr>
            <a:r>
              <a:rPr lang="ru-RU" sz="4400" b="1" dirty="0" smtClean="0"/>
              <a:t> </a:t>
            </a:r>
            <a:endParaRPr lang="ru-RU" sz="4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</TotalTime>
  <Words>203</Words>
  <Application>Microsoft Office PowerPoint</Application>
  <PresentationFormat>Экран (4:3)</PresentationFormat>
  <Paragraphs>44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Кто с детства занимается математикой, тот развивает внимание, тренирует свой мозг, волю, воспитывает настойчивость и упорство в достижении цели.                         А. Маркушевич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1в.                        2 в.                 </vt:lpstr>
      <vt:lpstr>1в.                        2 в.               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пк</cp:lastModifiedBy>
  <cp:revision>24</cp:revision>
  <dcterms:created xsi:type="dcterms:W3CDTF">2016-11-08T13:26:06Z</dcterms:created>
  <dcterms:modified xsi:type="dcterms:W3CDTF">2020-11-30T08:58:56Z</dcterms:modified>
</cp:coreProperties>
</file>