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8" r:id="rId3"/>
    <p:sldId id="258" r:id="rId4"/>
    <p:sldId id="269" r:id="rId5"/>
    <p:sldId id="259" r:id="rId6"/>
    <p:sldId id="270" r:id="rId7"/>
    <p:sldId id="257" r:id="rId8"/>
    <p:sldId id="271" r:id="rId9"/>
    <p:sldId id="260" r:id="rId10"/>
  </p:sldIdLst>
  <p:sldSz cx="1188085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08" y="-78"/>
      </p:cViewPr>
      <p:guideLst>
        <p:guide orient="horz" pos="2160"/>
        <p:guide pos="374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1064" y="2130426"/>
            <a:ext cx="10098723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2128" y="3886200"/>
            <a:ext cx="831659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13616" y="274639"/>
            <a:ext cx="2673191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4042" y="274639"/>
            <a:ext cx="782156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505" y="4406901"/>
            <a:ext cx="100987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38505" y="2906713"/>
            <a:ext cx="1009872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94043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39432" y="1600201"/>
            <a:ext cx="524737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2" y="1535113"/>
            <a:ext cx="524943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4042" y="2174875"/>
            <a:ext cx="524943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035307" y="1535113"/>
            <a:ext cx="52515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035307" y="2174875"/>
            <a:ext cx="52515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3050"/>
            <a:ext cx="390871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5082" y="273051"/>
            <a:ext cx="66417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043" y="1435101"/>
            <a:ext cx="390871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8730" y="4800600"/>
            <a:ext cx="712851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28730" y="612775"/>
            <a:ext cx="712851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28730" y="5367338"/>
            <a:ext cx="712851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43" y="274638"/>
            <a:ext cx="106927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043" y="1600201"/>
            <a:ext cx="1069276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4043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4468E-6596-4186-8DC0-1B20ECE266CC}" type="datetimeFigureOut">
              <a:rPr lang="ru-RU" smtClean="0"/>
              <a:t>21.10.2025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59291" y="6356351"/>
            <a:ext cx="37622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514609" y="6356351"/>
            <a:ext cx="277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72C8-7C7E-42B3-8E64-F83C7ECC32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967" y="1063622"/>
            <a:ext cx="9267238" cy="459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8217" y="2485272"/>
            <a:ext cx="408349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</a:p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класс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188085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97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730727"/>
              </p:ext>
            </p:extLst>
          </p:nvPr>
        </p:nvGraphicFramePr>
        <p:xfrm>
          <a:off x="1262405" y="1124744"/>
          <a:ext cx="4490899" cy="4389120"/>
        </p:xfrm>
        <a:graphic>
          <a:graphicData uri="http://schemas.openxmlformats.org/drawingml/2006/table">
            <a:tbl>
              <a:tblPr/>
              <a:tblGrid>
                <a:gridCol w="1122726"/>
                <a:gridCol w="1187142"/>
                <a:gridCol w="1131928"/>
                <a:gridCol w="1049103"/>
              </a:tblGrid>
              <a:tr h="1007270"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1" dirty="0"/>
                        <a:t>9</a:t>
                      </a:r>
                      <a:endParaRPr lang="ru-RU" sz="6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1" dirty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6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1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60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7270"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1" dirty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6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1" dirty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6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1" dirty="0"/>
                        <a:t>8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7270"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1" dirty="0"/>
                        <a:t>1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1" dirty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6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b="1" dirty="0"/>
                        <a:t>2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7270"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3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884405"/>
              </p:ext>
            </p:extLst>
          </p:nvPr>
        </p:nvGraphicFramePr>
        <p:xfrm>
          <a:off x="6221106" y="1124744"/>
          <a:ext cx="4490899" cy="4392488"/>
        </p:xfrm>
        <a:graphic>
          <a:graphicData uri="http://schemas.openxmlformats.org/drawingml/2006/table">
            <a:tbl>
              <a:tblPr/>
              <a:tblGrid>
                <a:gridCol w="1122726"/>
                <a:gridCol w="1187143"/>
                <a:gridCol w="1131928"/>
                <a:gridCol w="1049102"/>
              </a:tblGrid>
              <a:tr h="1050799"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6000" b="1" dirty="0"/>
                        <a:t>4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799"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6000" b="1" dirty="0"/>
                        <a:t>3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799"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0091"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6000" b="1" dirty="0"/>
                        <a:t>7</a:t>
                      </a:r>
                    </a:p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sz="6000" b="1" dirty="0"/>
                        <a:t>6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spcAft>
                          <a:spcPts val="0"/>
                        </a:spcAft>
                      </a:pPr>
                      <a:r>
                        <a:rPr lang="ru-RU" dirty="0"/>
                        <a:t> </a:t>
                      </a:r>
                    </a:p>
                  </a:txBody>
                  <a:tcPr marL="89106" marR="89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188085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0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41849" y="1904638"/>
            <a:ext cx="407034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atin typeface="Times New Roman"/>
                <a:ea typeface="Calibri"/>
              </a:rPr>
              <a:t>1) </a:t>
            </a:r>
            <a:r>
              <a:rPr lang="ru-RU" sz="5400" b="1" dirty="0" smtClean="0">
                <a:latin typeface="Times New Roman"/>
                <a:ea typeface="Calibri"/>
              </a:rPr>
              <a:t>9+8+1+2 =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12194" y="1904275"/>
            <a:ext cx="23006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atin typeface="Times New Roman"/>
                <a:ea typeface="Calibri"/>
              </a:rPr>
              <a:t>(</a:t>
            </a:r>
            <a:r>
              <a:rPr lang="ru-RU" sz="5400" b="1" dirty="0">
                <a:latin typeface="Times New Roman"/>
                <a:ea typeface="Calibri"/>
              </a:rPr>
              <a:t>9+1</a:t>
            </a:r>
            <a:r>
              <a:rPr lang="ru-RU" sz="5400" b="1" dirty="0" smtClean="0">
                <a:latin typeface="Times New Roman"/>
                <a:ea typeface="Calibri"/>
              </a:rPr>
              <a:t>) +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0542" y="1914799"/>
            <a:ext cx="24737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atin typeface="Times New Roman"/>
                <a:ea typeface="Calibri"/>
              </a:rPr>
              <a:t>(8+2</a:t>
            </a:r>
            <a:r>
              <a:rPr lang="ru-RU" sz="5400" b="1" dirty="0" smtClean="0">
                <a:latin typeface="Times New Roman"/>
                <a:ea typeface="Calibri"/>
              </a:rPr>
              <a:t>) = </a:t>
            </a:r>
            <a:endParaRPr lang="ru-RU" sz="5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396809" y="1881780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atin typeface="Times New Roman"/>
                <a:ea typeface="Calibri"/>
              </a:rPr>
              <a:t>20</a:t>
            </a:r>
            <a:endParaRPr lang="ru-RU" sz="5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1849" y="3078834"/>
            <a:ext cx="38266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atin typeface="Times New Roman"/>
                <a:ea typeface="Calibri"/>
              </a:rPr>
              <a:t>2) </a:t>
            </a:r>
            <a:r>
              <a:rPr lang="ru-RU" sz="5400" b="1" dirty="0" smtClean="0">
                <a:latin typeface="Times New Roman"/>
                <a:ea typeface="Calibri"/>
              </a:rPr>
              <a:t>4+3+7+6</a:t>
            </a:r>
            <a:r>
              <a:rPr lang="ru-RU" sz="4400" b="1" dirty="0" smtClean="0">
                <a:latin typeface="Times New Roman"/>
                <a:ea typeface="Calibri"/>
              </a:rPr>
              <a:t> =</a:t>
            </a:r>
            <a:endParaRPr lang="ru-RU" sz="4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2936" y="3044354"/>
            <a:ext cx="23006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atin typeface="Times New Roman"/>
                <a:ea typeface="Calibri"/>
              </a:rPr>
              <a:t>(4+6</a:t>
            </a:r>
            <a:r>
              <a:rPr lang="ru-RU" sz="5400" b="1" dirty="0" smtClean="0">
                <a:latin typeface="Times New Roman"/>
                <a:ea typeface="Calibri"/>
              </a:rPr>
              <a:t>) +</a:t>
            </a:r>
            <a:endParaRPr lang="ru-RU" sz="5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969168" y="3044354"/>
            <a:ext cx="23006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atin typeface="Times New Roman"/>
                <a:ea typeface="Calibri"/>
              </a:rPr>
              <a:t>(</a:t>
            </a:r>
            <a:r>
              <a:rPr lang="ru-RU" sz="5400" b="1" dirty="0">
                <a:latin typeface="Times New Roman"/>
                <a:ea typeface="Calibri"/>
              </a:rPr>
              <a:t>3+7</a:t>
            </a:r>
            <a:r>
              <a:rPr lang="ru-RU" sz="5400" b="1" dirty="0" smtClean="0">
                <a:latin typeface="Times New Roman"/>
                <a:ea typeface="Calibri"/>
              </a:rPr>
              <a:t>) =</a:t>
            </a:r>
            <a:endParaRPr lang="ru-RU" sz="5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269797" y="3044354"/>
            <a:ext cx="877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atin typeface="Times New Roman"/>
                <a:ea typeface="Calibri"/>
              </a:rPr>
              <a:t>20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188085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0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image-21-10-25-12-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42438" r="9436" b="38948"/>
          <a:stretch>
            <a:fillRect/>
          </a:stretch>
        </p:blipFill>
        <p:spPr bwMode="auto">
          <a:xfrm>
            <a:off x="914345" y="853828"/>
            <a:ext cx="9569045" cy="3655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5" name="Picture 3" descr="image-21-10-25-12-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7" t="65359" r="9436" b="28221"/>
          <a:stretch>
            <a:fillRect/>
          </a:stretch>
        </p:blipFill>
        <p:spPr bwMode="auto">
          <a:xfrm>
            <a:off x="888164" y="4509120"/>
            <a:ext cx="9569046" cy="1235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188085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0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09698" y="2412346"/>
            <a:ext cx="711342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635"/>
                </a:solidFill>
                <a:latin typeface="Times New Roman"/>
                <a:ea typeface="Calibri"/>
              </a:rPr>
              <a:t>Спасибо за внимание!</a:t>
            </a:r>
            <a:endParaRPr lang="ru-RU" sz="5400" b="1" dirty="0">
              <a:solidFill>
                <a:srgbClr val="00763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41</Words>
  <Application>Microsoft Office PowerPoint</Application>
  <PresentationFormat>Произвольный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Terskras</dc:creator>
  <cp:lastModifiedBy>rtr</cp:lastModifiedBy>
  <cp:revision>24</cp:revision>
  <dcterms:created xsi:type="dcterms:W3CDTF">2017-10-18T15:49:00Z</dcterms:created>
  <dcterms:modified xsi:type="dcterms:W3CDTF">2025-10-21T03:36:43Z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C1A717014D58444DB1053F2E5A3C866E_12</vt:lpwstr>
  </property>
  <property fmtid="{D5CDD505-2E9C-101B-9397-08002B2CF9AE}" pid="3" name="KSOProductBuildVer">
    <vt:lpwstr>1033-12.2.0.23131</vt:lpwstr>
  </property>
</Properties>
</file>