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77" r:id="rId2"/>
    <p:sldId id="307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6" r:id="rId14"/>
    <p:sldId id="279" r:id="rId15"/>
    <p:sldId id="283" r:id="rId16"/>
    <p:sldId id="284" r:id="rId17"/>
    <p:sldId id="287" r:id="rId18"/>
    <p:sldId id="288" r:id="rId19"/>
    <p:sldId id="289" r:id="rId20"/>
    <p:sldId id="292" r:id="rId21"/>
    <p:sldId id="293" r:id="rId22"/>
    <p:sldId id="296" r:id="rId23"/>
    <p:sldId id="297" r:id="rId24"/>
    <p:sldId id="308" r:id="rId25"/>
    <p:sldId id="309" r:id="rId26"/>
    <p:sldId id="317" r:id="rId27"/>
    <p:sldId id="31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71" autoAdjust="0"/>
  </p:normalViewPr>
  <p:slideViewPr>
    <p:cSldViewPr>
      <p:cViewPr>
        <p:scale>
          <a:sx n="68" d="100"/>
          <a:sy n="68" d="100"/>
        </p:scale>
        <p:origin x="-141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7B68C-ABB7-42D9-A68C-D408A99D54D1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CA365-D07A-44E5-84AD-1E1C1D7A2A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7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0FD3D-ED48-4879-B279-6097ECC6A699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0B7-5984-404E-AA87-CD7E0F35E72B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49832-77B8-4AE0-91F6-77C07EF80AA7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E77E-228F-4D0F-9DFF-5863F3C77ED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4982B-BE56-4C38-B591-699D8C9CFC3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5DF8-970B-4A6D-8EF6-CAB2C0D8C36F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4A6D7-1D28-455C-A790-D5B5EB59A7B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666B5-1585-4B7F-B40C-388F57127BBA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C6EDC-3740-4B07-82E4-817FAD5D2427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D7F62-EAA2-4582-A543-CE5D11598DCC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8464-0A69-474E-BFEF-E6B49D75EF90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D4267-8DD2-48AC-855A-EA299D6D9FA5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715404" cy="292895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4 конкурс</a:t>
            </a:r>
          </a:p>
          <a:p>
            <a:pPr>
              <a:buNone/>
            </a:pPr>
            <a:r>
              <a:rPr lang="ru-RU" sz="6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«Дальше, дальше…»</a:t>
            </a:r>
            <a:endParaRPr lang="ru-RU" sz="6000" b="1" dirty="0">
              <a:ln>
                <a:prstDash val="solid"/>
              </a:ln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8. Назовите  "антипод" для слова  «клиент»;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9. Сколько   байт </a:t>
            </a:r>
          </a:p>
          <a:p>
            <a:pPr marL="914400" indent="6985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  40   битах?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10. Минимальная единица измерения информации.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292895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endParaRPr lang="ru-RU" sz="5400" b="1" dirty="0" smtClean="0">
              <a:ln>
                <a:prstDash val="solid"/>
              </a:ln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>
              <a:buNone/>
            </a:pPr>
            <a:r>
              <a:rPr lang="ru-RU" sz="54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Вопросы 2 команде</a:t>
            </a:r>
            <a:endParaRPr lang="ru-RU" sz="5400" b="1" dirty="0" smtClean="0">
              <a:ln>
                <a:prstDash val="solid"/>
              </a:ln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Перечисление всех папок (каталогов), в которые вложен файл </a:t>
            </a:r>
            <a:endParaRPr lang="ru-RU" sz="5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2. Минимальный элемент изображения на экране монитора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3. Главный компьютер многоранговой локальной сети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Назовите  "антипод" для слова  «константа»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5. Сколько бит </a:t>
            </a:r>
          </a:p>
          <a:p>
            <a:pPr marL="914400" indent="-91440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  в 3 байтах?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6. Минимальный информационный объект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7200" dirty="0" smtClean="0"/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Вопросы 1 команде:</a:t>
            </a:r>
            <a:endParaRPr lang="ru-RU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957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7. Последовательность действий, направленная для достижения конкретной цели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8. Что общего между папирусом, берестяной грамотой, книгой и дискетой?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9. Специальные правила, определяющие принцип построения слов и предложений в языке программирования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10. Как называются программы, предназначенные для просмотра страниц Интернета?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2928958"/>
          </a:xfrm>
        </p:spPr>
        <p:txBody>
          <a:bodyPr>
            <a:normAutofit fontScale="925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dirty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5</a:t>
            </a:r>
            <a:r>
              <a:rPr lang="ru-RU" sz="54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54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конкурс</a:t>
            </a:r>
          </a:p>
          <a:p>
            <a:pPr algn="ctr">
              <a:buNone/>
            </a:pPr>
            <a:r>
              <a:rPr lang="ru-RU" sz="5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Кроссворд </a:t>
            </a:r>
            <a:br>
              <a:rPr lang="ru-RU" sz="5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sz="5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«Электронные таблицы»</a:t>
            </a:r>
            <a:endParaRPr lang="ru-RU" sz="5800" b="1" dirty="0">
              <a:ln>
                <a:prstDash val="solid"/>
              </a:ln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292895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dirty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6</a:t>
            </a:r>
            <a:r>
              <a:rPr lang="ru-RU" sz="54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54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конкурс</a:t>
            </a:r>
          </a:p>
          <a:p>
            <a:pPr algn="ctr">
              <a:buNone/>
            </a:pPr>
            <a:r>
              <a:rPr lang="ru-RU" sz="6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</a:t>
            </a:r>
            <a:r>
              <a:rPr lang="ru-RU" sz="6000" b="1" dirty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</a:t>
            </a:r>
            <a:r>
              <a:rPr lang="ru-RU" sz="60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познай пословицу»</a:t>
            </a:r>
            <a:endParaRPr lang="ru-RU" sz="6000" b="1" dirty="0">
              <a:ln>
                <a:prstDash val="solid"/>
              </a:ln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843" y="620688"/>
            <a:ext cx="8229600" cy="5760639"/>
          </a:xfrm>
        </p:spPr>
        <p:txBody>
          <a:bodyPr>
            <a:normAutofit lnSpcReduction="10000"/>
          </a:bodyPr>
          <a:lstStyle/>
          <a:p>
            <a:r>
              <a:rPr lang="ru-RU" sz="4000" dirty="0"/>
              <a:t>Скажи мне, какой у тебя компьютер, и я скажу, кто ты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Компьютер памятью не испортишь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Дареному компьютеру в системный блок не заглядывают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В Силиконовую долину со своим компьютером не ездят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Утопающий за </a:t>
            </a:r>
            <a:r>
              <a:rPr lang="en-US" sz="4000" dirty="0"/>
              <a:t>F1 </a:t>
            </a:r>
            <a:r>
              <a:rPr lang="ru-RU" sz="4000" dirty="0"/>
              <a:t>хватается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50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712968" cy="5544616"/>
          </a:xfrm>
        </p:spPr>
        <p:txBody>
          <a:bodyPr>
            <a:noAutofit/>
          </a:bodyPr>
          <a:lstStyle/>
          <a:p>
            <a:r>
              <a:rPr lang="ru-RU" sz="4000" dirty="0"/>
              <a:t>Бит байт бережет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Что из Корзины удалено, то пропало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Вирусов бояться – в Интернет не ходить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За одного хакера семь кандидатов наук дают</a:t>
            </a:r>
            <a:r>
              <a:rPr lang="ru-RU" sz="4000" dirty="0" smtClean="0"/>
              <a:t>.</a:t>
            </a:r>
          </a:p>
          <a:p>
            <a:r>
              <a:rPr lang="ru-RU" sz="4000" dirty="0"/>
              <a:t>Всяк </a:t>
            </a:r>
            <a:r>
              <a:rPr lang="ru-RU" sz="4000" dirty="0" err="1"/>
              <a:t>Web</a:t>
            </a:r>
            <a:r>
              <a:rPr lang="ru-RU" sz="4000" dirty="0"/>
              <a:t>-дизайнер свой сайт хвалит.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773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 fontScale="92500"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Значок на экране, щелкнув мышью на котором можно открыть некоторую программу, документ или папку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2. Запись </a:t>
            </a:r>
            <a:r>
              <a:rPr lang="ru-RU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числа 15 </a:t>
            </a:r>
            <a:endParaRPr lang="ru-RU" sz="6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914400" indent="-103188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</a:t>
            </a:r>
            <a:r>
              <a:rPr lang="ru-RU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16-ричной </a:t>
            </a:r>
            <a:endParaRPr lang="ru-RU" sz="6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914400" indent="-103188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системе </a:t>
            </a:r>
            <a:r>
              <a:rPr lang="ru-RU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счисления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501286" cy="452596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 startAt="3"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Не </a:t>
            </a: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имеющий физического воплощения, а созданный на экране монитора </a:t>
            </a: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компьютера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Фирма</a:t>
            </a: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предоставляющая </a:t>
            </a: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услуги по пользованию </a:t>
            </a: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Интернетом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5. Размер шрифта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6. Многократно повторяющаяся часть алгоритма (программы)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7. Человек - фанат компьютерных игр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4" name="Picture 6" descr="E:\Документы Жанны на 01.11.09\сайт информатики\Анимашки\компьютеры\com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786322"/>
            <a:ext cx="1785950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311</Words>
  <Application>Microsoft Office PowerPoint</Application>
  <PresentationFormat>Экран (4:3)</PresentationFormat>
  <Paragraphs>71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logrus</dc:creator>
  <cp:lastModifiedBy>Регина</cp:lastModifiedBy>
  <cp:revision>41</cp:revision>
  <dcterms:created xsi:type="dcterms:W3CDTF">2010-11-17T18:40:01Z</dcterms:created>
  <dcterms:modified xsi:type="dcterms:W3CDTF">2016-12-15T18:47:40Z</dcterms:modified>
</cp:coreProperties>
</file>