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0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370542-2C82-40B8-B11D-AB52CC8E3827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1285B9-319F-48F3-9B74-661DF51778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8637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285B9-319F-48F3-9B74-661DF51778F5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Экипировка советского солдата времен ВОВ</a:t>
            </a:r>
            <a:endParaRPr lang="ru-RU" sz="32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4446360"/>
              </p:ext>
            </p:extLst>
          </p:nvPr>
        </p:nvGraphicFramePr>
        <p:xfrm>
          <a:off x="1403648" y="908720"/>
          <a:ext cx="6480723" cy="5830688"/>
        </p:xfrm>
        <a:graphic>
          <a:graphicData uri="http://schemas.openxmlformats.org/drawingml/2006/table">
            <a:tbl>
              <a:tblPr/>
              <a:tblGrid>
                <a:gridCol w="381219"/>
                <a:gridCol w="381219"/>
                <a:gridCol w="381219"/>
                <a:gridCol w="381219"/>
                <a:gridCol w="381219"/>
                <a:gridCol w="381219"/>
                <a:gridCol w="381219"/>
                <a:gridCol w="381219"/>
                <a:gridCol w="381219"/>
                <a:gridCol w="381219"/>
                <a:gridCol w="381219"/>
                <a:gridCol w="381219"/>
                <a:gridCol w="381219"/>
                <a:gridCol w="381219"/>
                <a:gridCol w="381219"/>
                <a:gridCol w="381219"/>
                <a:gridCol w="381219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17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17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</a:tr>
              <a:tr h="3017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017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17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17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17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17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17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17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17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</a:tr>
              <a:tr h="3017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017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13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17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77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17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17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915817" y="4869160"/>
            <a:ext cx="396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339242" y="4843344"/>
            <a:ext cx="396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3707904" y="4869160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4067945" y="4869160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4427985" y="4869160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4860032" y="4869160"/>
            <a:ext cx="324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в</a:t>
            </a:r>
          </a:p>
        </p:txBody>
      </p:sp>
      <p:sp>
        <p:nvSpPr>
          <p:cNvPr id="30" name="TextBox 29"/>
          <p:cNvSpPr txBox="1"/>
          <p:nvPr/>
        </p:nvSpPr>
        <p:spPr>
          <a:xfrm rot="157205">
            <a:off x="5175318" y="4881337"/>
            <a:ext cx="493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о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580112" y="48702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г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952718" y="4892430"/>
            <a:ext cx="419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а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331527" y="4892430"/>
            <a:ext cx="4727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з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311864" y="5193845"/>
            <a:ext cx="396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е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345249" y="5486304"/>
            <a:ext cx="3960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м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336230" y="5771115"/>
            <a:ext cx="371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е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336230" y="6055646"/>
            <a:ext cx="371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н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375635" y="6367702"/>
            <a:ext cx="3352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ь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952718" y="3933056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л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952719" y="4199031"/>
            <a:ext cx="4194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о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963861" y="4523098"/>
            <a:ext cx="420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п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952717" y="5206226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т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963861" y="5421548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а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860032" y="4214359"/>
            <a:ext cx="321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ш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219891" y="4199031"/>
            <a:ext cx="3602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а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580110" y="4195948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р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364828" y="4214359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в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760661" y="4214359"/>
            <a:ext cx="3126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а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7088569" y="4199031"/>
            <a:ext cx="3932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р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7512010" y="4214359"/>
            <a:ext cx="383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ы</a:t>
            </a:r>
          </a:p>
        </p:txBody>
      </p:sp>
      <p:sp>
        <p:nvSpPr>
          <p:cNvPr id="52" name="TextBox 51"/>
          <p:cNvSpPr txBox="1"/>
          <p:nvPr/>
        </p:nvSpPr>
        <p:spPr>
          <a:xfrm rot="10800000" flipV="1">
            <a:off x="5211778" y="1174758"/>
            <a:ext cx="396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г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5206169" y="1469123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54" name="TextBox 53"/>
          <p:cNvSpPr txBox="1"/>
          <p:nvPr/>
        </p:nvSpPr>
        <p:spPr>
          <a:xfrm>
            <a:off x="5177877" y="1779014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55" name="TextBox 54"/>
          <p:cNvSpPr txBox="1"/>
          <p:nvPr/>
        </p:nvSpPr>
        <p:spPr>
          <a:xfrm>
            <a:off x="5181155" y="2148346"/>
            <a:ext cx="4287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н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5240709" y="2358341"/>
            <a:ext cx="360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а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5197610" y="2717984"/>
            <a:ext cx="372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с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5202540" y="3001371"/>
            <a:ext cx="367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т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89270" y="3312456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ё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5164386" y="3603678"/>
            <a:ext cx="5128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р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5189270" y="3888527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к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4843262" y="1462957"/>
            <a:ext cx="3211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в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5588497" y="1469123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н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5963861" y="1469123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т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6331527" y="1469123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о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6732239" y="1469123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в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7088573" y="1469123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к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485499" y="1435782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а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7088572" y="1793926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о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7088571" y="2087470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т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7088572" y="2359177"/>
            <a:ext cx="396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е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7088571" y="2704649"/>
            <a:ext cx="423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л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7088570" y="2996610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о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7088569" y="3312456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к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334262" y="1166990"/>
            <a:ext cx="441665" cy="3693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л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6384765" y="1753644"/>
            <a:ext cx="348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ж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6328614" y="2102798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к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6301084" y="2359177"/>
            <a:ext cx="503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а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2513812" y="2359177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81" name="TextBox 80"/>
          <p:cNvSpPr txBox="1"/>
          <p:nvPr/>
        </p:nvSpPr>
        <p:spPr>
          <a:xfrm>
            <a:off x="2872664" y="2359177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е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3275857" y="2369182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д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3671900" y="2369182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с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4031941" y="2369182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а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4411215" y="2369182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н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4823938" y="2369182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б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5579301" y="2380071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т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4427985" y="5421548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ф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4796408" y="5432437"/>
            <a:ext cx="4595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л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5206168" y="5432437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я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5576840" y="5436877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г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3671900" y="2644283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а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3678894" y="3013615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п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3671900" y="3278857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о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3671500" y="3573004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г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3707903" y="3882479"/>
            <a:ext cx="3740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97" name="TextBox 96"/>
          <p:cNvSpPr txBox="1"/>
          <p:nvPr/>
        </p:nvSpPr>
        <p:spPr>
          <a:xfrm>
            <a:off x="2890427" y="2084505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в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2890426" y="2701684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щ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2890425" y="2996610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м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2890424" y="3280331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е</a:t>
            </a:r>
            <a:endParaRPr lang="ru-RU" dirty="0"/>
          </a:p>
        </p:txBody>
      </p:sp>
      <p:sp>
        <p:nvSpPr>
          <p:cNvPr id="101" name="TextBox 100"/>
          <p:cNvSpPr txBox="1"/>
          <p:nvPr/>
        </p:nvSpPr>
        <p:spPr>
          <a:xfrm>
            <a:off x="2876810" y="3603678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ш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2890423" y="3885444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о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2904183" y="4195948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к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2125662" y="6055646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г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2513812" y="6055646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р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2876809" y="6055646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а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3635898" y="6055646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а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4036919" y="6045948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т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4427985" y="6045948"/>
            <a:ext cx="423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а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4416464" y="2644283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о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4416463" y="2969086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ж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1751366" y="2982941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ш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2125662" y="2969086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л</a:t>
            </a:r>
            <a:endParaRPr lang="ru-RU" dirty="0"/>
          </a:p>
        </p:txBody>
      </p:sp>
      <p:sp>
        <p:nvSpPr>
          <p:cNvPr id="114" name="TextBox 113"/>
          <p:cNvSpPr txBox="1"/>
          <p:nvPr/>
        </p:nvSpPr>
        <p:spPr>
          <a:xfrm>
            <a:off x="2529982" y="2969086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4917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5" fill="hold">
                      <p:stCondLst>
                        <p:cond delay="indefinite"/>
                      </p:stCondLst>
                      <p:childTnLst>
                        <p:par>
                          <p:cTn id="336" fill="hold">
                            <p:stCondLst>
                              <p:cond delay="0"/>
                            </p:stCondLst>
                            <p:childTnLst>
                              <p:par>
                                <p:cTn id="3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7" fill="hold">
                      <p:stCondLst>
                        <p:cond delay="indefinite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1" fill="hold">
                      <p:stCondLst>
                        <p:cond delay="indefinite"/>
                      </p:stCondLst>
                      <p:childTnLst>
                        <p:par>
                          <p:cTn id="352" fill="hold">
                            <p:stCondLst>
                              <p:cond delay="0"/>
                            </p:stCondLst>
                            <p:childTnLst>
                              <p:par>
                                <p:cTn id="3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20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0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  <p:bldP spid="100" grpId="0"/>
      <p:bldP spid="101" grpId="0"/>
      <p:bldP spid="102" grpId="0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/>
      <p:bldP spid="113" grpId="0"/>
      <p:bldP spid="11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110</Words>
  <Application>Microsoft Office PowerPoint</Application>
  <PresentationFormat>Экран (4:3)</PresentationFormat>
  <Paragraphs>404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Экипировка советского солдата времен ВОВ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Экипировка советского солдата времен ВОВ</dc:title>
  <cp:lastModifiedBy>Наталья</cp:lastModifiedBy>
  <cp:revision>21</cp:revision>
  <dcterms:modified xsi:type="dcterms:W3CDTF">2020-03-29T16:53:31Z</dcterms:modified>
</cp:coreProperties>
</file>