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728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728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6F110-9E2C-4447-B711-09A188F375DA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A1D9B-9537-4131-AAE1-20ED32ACB5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00343680"/>
      </p:ext>
    </p:extLst>
  </p:cSld>
  <p:clrMapOvr>
    <a:masterClrMapping/>
  </p:clrMapOvr>
  <p:transition spd="med">
    <p:whee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6F110-9E2C-4447-B711-09A188F375DA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A1D9B-9537-4131-AAE1-20ED32ACB5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74687646"/>
      </p:ext>
    </p:extLst>
  </p:cSld>
  <p:clrMapOvr>
    <a:masterClrMapping/>
  </p:clrMapOvr>
  <p:transition spd="med">
    <p:whee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6F110-9E2C-4447-B711-09A188F375DA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A1D9B-9537-4131-AAE1-20ED32ACB5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0006131"/>
      </p:ext>
    </p:extLst>
  </p:cSld>
  <p:clrMapOvr>
    <a:masterClrMapping/>
  </p:clrMapOvr>
  <p:transition spd="med">
    <p:whee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6F110-9E2C-4447-B711-09A188F375DA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A1D9B-9537-4131-AAE1-20ED32ACB5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71363438"/>
      </p:ext>
    </p:extLst>
  </p:cSld>
  <p:clrMapOvr>
    <a:masterClrMapping/>
  </p:clrMapOvr>
  <p:transition spd="med">
    <p:whee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6F110-9E2C-4447-B711-09A188F375DA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A1D9B-9537-4131-AAE1-20ED32ACB5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82103841"/>
      </p:ext>
    </p:extLst>
  </p:cSld>
  <p:clrMapOvr>
    <a:masterClrMapping/>
  </p:clrMapOvr>
  <p:transition spd="med">
    <p:whee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6F110-9E2C-4447-B711-09A188F375DA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A1D9B-9537-4131-AAE1-20ED32ACB5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17209108"/>
      </p:ext>
    </p:extLst>
  </p:cSld>
  <p:clrMapOvr>
    <a:masterClrMapping/>
  </p:clrMapOvr>
  <p:transition spd="med">
    <p:whee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6F110-9E2C-4447-B711-09A188F375DA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A1D9B-9537-4131-AAE1-20ED32ACB5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6583325"/>
      </p:ext>
    </p:extLst>
  </p:cSld>
  <p:clrMapOvr>
    <a:masterClrMapping/>
  </p:clrMapOvr>
  <p:transition spd="med">
    <p:whee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6F110-9E2C-4447-B711-09A188F375DA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A1D9B-9537-4131-AAE1-20ED32ACB5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12675475"/>
      </p:ext>
    </p:extLst>
  </p:cSld>
  <p:clrMapOvr>
    <a:masterClrMapping/>
  </p:clrMapOvr>
  <p:transition spd="med">
    <p:whee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6F110-9E2C-4447-B711-09A188F375DA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A1D9B-9537-4131-AAE1-20ED32ACB5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85694118"/>
      </p:ext>
    </p:extLst>
  </p:cSld>
  <p:clrMapOvr>
    <a:masterClrMapping/>
  </p:clrMapOvr>
  <p:transition spd="med">
    <p:whee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6F110-9E2C-4447-B711-09A188F375DA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A1D9B-9537-4131-AAE1-20ED32ACB5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71497815"/>
      </p:ext>
    </p:extLst>
  </p:cSld>
  <p:clrMapOvr>
    <a:masterClrMapping/>
  </p:clrMapOvr>
  <p:transition spd="med">
    <p:whee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6F110-9E2C-4447-B711-09A188F375DA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A1D9B-9537-4131-AAE1-20ED32ACB5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96235517"/>
      </p:ext>
    </p:extLst>
  </p:cSld>
  <p:clrMapOvr>
    <a:masterClrMapping/>
  </p:clrMapOvr>
  <p:transition spd="med">
    <p:whee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56F110-9E2C-4447-B711-09A188F375DA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DA1D9B-9537-4131-AAE1-20ED32ACB5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9215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heel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BANOFFI PIE (BANANA CAKE WITHOUT BAKING)</a:t>
            </a:r>
            <a:endParaRPr lang="ru-RU" sz="4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en-US" sz="36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TES.18 GROUP</a:t>
            </a:r>
            <a:endParaRPr lang="ru-RU" sz="36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75856" y="980728"/>
            <a:ext cx="43924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CONTEST “BATTLE OF THE CHEFS”</a:t>
            </a:r>
            <a:endParaRPr lang="ru-RU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4641860"/>
      </p:ext>
    </p:extLst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TECHNOLOGY OF COOKING</a:t>
            </a:r>
            <a:endParaRPr lang="ru-RU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7664" y="1340768"/>
            <a:ext cx="7139136" cy="1080121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Beat the chilled cream for about 5 minutes, with the addition of powdered sugar and coffee (optional)</a:t>
            </a:r>
          </a:p>
        </p:txBody>
      </p:sp>
      <p:pic>
        <p:nvPicPr>
          <p:cNvPr id="6" name="Рисунок 5" descr="https://img1.russianfood.com/dycontent/images_upl/263/big_26258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4500" y="2348880"/>
            <a:ext cx="5715000" cy="323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934454419"/>
      </p:ext>
    </p:extLst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TECHNOLOGY OF COOKING</a:t>
            </a:r>
            <a:endParaRPr lang="ru-RU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7664" y="1340768"/>
            <a:ext cx="7139136" cy="1080121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bananas using a pastry syringe or spoon distribute whipped cream</a:t>
            </a:r>
          </a:p>
        </p:txBody>
      </p:sp>
      <p:pic>
        <p:nvPicPr>
          <p:cNvPr id="5" name="Рисунок 4" descr="https://img1.russianfood.com/dycontent/images_upl/263/big_26259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4500" y="2276872"/>
            <a:ext cx="5715000" cy="323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328309012"/>
      </p:ext>
    </p:extLst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TECHNOLOGY OF COOKING</a:t>
            </a:r>
            <a:endParaRPr lang="ru-RU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7664" y="1340768"/>
            <a:ext cx="7139136" cy="1080121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Sprinkle banana cake without baking cocoa powder. Cool for 1-2 hours</a:t>
            </a:r>
          </a:p>
        </p:txBody>
      </p:sp>
      <p:pic>
        <p:nvPicPr>
          <p:cNvPr id="6" name="Рисунок 5" descr="https://img1.russianfood.com/dycontent/images_upl/263/big_26259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4500" y="2206724"/>
            <a:ext cx="5715000" cy="323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254889364"/>
      </p:ext>
    </p:extLst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TECHNOLOGY OF COOKING</a:t>
            </a:r>
            <a:endParaRPr lang="ru-RU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7664" y="1340768"/>
            <a:ext cx="7139136" cy="1080121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Then walk around the edges of the knife dessert "</a:t>
            </a:r>
            <a:r>
              <a:rPr lang="en-US" sz="24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Banoffi</a:t>
            </a:r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 and get it out of shape</a:t>
            </a:r>
          </a:p>
        </p:txBody>
      </p:sp>
      <p:pic>
        <p:nvPicPr>
          <p:cNvPr id="5" name="Рисунок 4" descr="https://img1.russianfood.com/dycontent/images_upl/263/big_26259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4500" y="2204864"/>
            <a:ext cx="5715000" cy="323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969543303"/>
      </p:ext>
    </p:extLst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TECHNOLOGY OF COOKING</a:t>
            </a:r>
            <a:endParaRPr lang="ru-RU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7664" y="1340768"/>
            <a:ext cx="7139136" cy="1080121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Delicious banana cake-dessert "</a:t>
            </a:r>
            <a:r>
              <a:rPr lang="en-US" sz="28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Banoffi</a:t>
            </a:r>
            <a: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 is ready!</a:t>
            </a:r>
          </a:p>
        </p:txBody>
      </p:sp>
      <p:pic>
        <p:nvPicPr>
          <p:cNvPr id="6" name="Рисунок 5" descr="https://img1.russianfood.com/dycontent/images_upl/263/big_26259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4500" y="2278732"/>
            <a:ext cx="5715000" cy="323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636837478"/>
      </p:ext>
    </p:extLst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88452" y="1052736"/>
            <a:ext cx="5716245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THANK YOU </a:t>
            </a:r>
          </a:p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FOR YOUR </a:t>
            </a:r>
          </a:p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ATTENTION</a:t>
            </a:r>
          </a:p>
          <a:p>
            <a:pPr algn="ctr"/>
            <a:endParaRPr lang="en-US" sz="5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ENJOY YOUR MEAL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0621302"/>
      </p:ext>
    </p:extLst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HISTORY OF THE DISH</a:t>
            </a:r>
            <a:endParaRPr lang="ru-RU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340768"/>
            <a:ext cx="3888432" cy="4785395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Banoffi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-English </a:t>
            </a: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dessert, which includes bananas, toffee (boiled condensed milk), cream and shortbread. The name is a combination of two words banana and toffee.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story goes that the dessert was created in 1972 in the restaurant "Hungry Monk" (East Sussex) 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Ian </a:t>
            </a:r>
            <a:r>
              <a:rPr lang="en-US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Dowding</a:t>
            </a: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Nigel </a:t>
            </a:r>
            <a:r>
              <a:rPr lang="en-US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MacKenzie</a:t>
            </a: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inspired by an American dish, which was based on iris, covered with coffee cream.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Documents and Settings\Prepod\Мои документы\107506_origin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268760"/>
            <a:ext cx="1649413" cy="247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09940047"/>
      </p:ext>
    </p:extLst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HISTORY OF THE DISH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600200"/>
            <a:ext cx="4032448" cy="4525963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Dessert became widespread and soon it began to be produced in supermarkets as an American dish. Then Nigel </a:t>
            </a:r>
            <a:r>
              <a:rPr lang="en-US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MacKenzie</a:t>
            </a: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offered a reward of 10,000 to anyone who can prove the origin of the recipe, finding a publication prior to 1972 (which hasn't happened yet). 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Both </a:t>
            </a: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chief hung up the sign on the restaurant stating that there arose, </a:t>
            </a:r>
            <a:r>
              <a:rPr lang="en-US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Banoffi</a:t>
            </a: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pie and really don't like any dish made of bananas and toffee call </a:t>
            </a:r>
            <a:r>
              <a:rPr lang="en-US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Banoffi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C:\Documents and Settings\Prepod\Мои документы\107700_origin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340768"/>
            <a:ext cx="1649413" cy="247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35886921"/>
      </p:ext>
    </p:extLst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COOKING RECIPE</a:t>
            </a:r>
            <a:endParaRPr lang="ru-RU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1600200"/>
            <a:ext cx="3672408" cy="4525963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Delicate English dessert with bananas, condensed milk and cream is prepared without using oven and stove. </a:t>
            </a:r>
            <a:endParaRPr lang="en-US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Available </a:t>
            </a: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products and simple cooking with an unusual result. Banana dessert "</a:t>
            </a:r>
            <a:r>
              <a:rPr lang="en-US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Banoffi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 </a:t>
            </a: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not sugary, of course high-calorie, but will appeal to all without exception. Its taste is impossible to forget! Try it!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https://img1.russianfood.com/dycontent/images_upl/263/big_26259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268760"/>
            <a:ext cx="3456384" cy="21602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111266199"/>
      </p:ext>
    </p:extLst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PRODUCTS (10 SERVINGS)</a:t>
            </a:r>
            <a:endParaRPr lang="ru-RU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1600200"/>
            <a:ext cx="3672408" cy="4525963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Shortbread cookies-200 g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Butter-80 g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Condensed boiled milk-300-350 g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Bananas - 2 PCs – 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Cream 33-35% - 200 ml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Powdered sugar (optional) - 1 tsp.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Instant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coffee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ru-RU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optional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– ¼ </a:t>
            </a:r>
            <a:r>
              <a:rPr lang="ru-RU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tsp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ru-RU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Cocoa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powder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ru-RU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optional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– ¼ </a:t>
            </a:r>
            <a:r>
              <a:rPr lang="ru-RU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tsp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pic>
        <p:nvPicPr>
          <p:cNvPr id="4" name="Рисунок 3" descr="https://img1.russianfood.com/dycontent/images_upl/263/big_26259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268760"/>
            <a:ext cx="3456384" cy="21602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069753338"/>
      </p:ext>
    </p:extLst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TECHNOLOGY OF COOKING</a:t>
            </a:r>
            <a:endParaRPr lang="ru-RU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7664" y="1600201"/>
            <a:ext cx="7139136" cy="820688"/>
          </a:xfrm>
        </p:spPr>
        <p:txBody>
          <a:bodyPr/>
          <a:lstStyle/>
          <a:p>
            <a:r>
              <a:rPr lang="ru-RU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Cookies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grind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into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crumbs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https://img1.russianfood.com/dycontent/images_upl/263/big_26258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348880"/>
            <a:ext cx="5715000" cy="323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246860457"/>
      </p:ext>
    </p:extLst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TECHNOLOGY OF COOKING</a:t>
            </a:r>
            <a:endParaRPr lang="ru-RU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7664" y="1600201"/>
            <a:ext cx="7139136" cy="820688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Mix cookies with melted butter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 descr="https://img1.russianfood.com/dycontent/images_upl/263/big_26258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4500" y="2276872"/>
            <a:ext cx="5715000" cy="323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414607475"/>
      </p:ext>
    </p:extLst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TECHNOLOGY OF COOKING</a:t>
            </a:r>
            <a:endParaRPr lang="ru-RU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7664" y="1340768"/>
            <a:ext cx="7139136" cy="1080121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Fill the resulting mass form (diameter 16-18 cm), forming the bumpers. Give the sand base to cool in the refrigerator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https://img1.russianfood.com/dycontent/images_upl/263/big_26258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36597" y="2420888"/>
            <a:ext cx="5715000" cy="323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143423865"/>
      </p:ext>
    </p:extLst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TECHNOLOGY OF COOKING</a:t>
            </a:r>
            <a:endParaRPr lang="ru-RU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7664" y="1340768"/>
            <a:ext cx="7139136" cy="1080121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Atop of the basis of the biscuits smooth, layer by layer, just put the boiled condensed milk.</a:t>
            </a:r>
          </a:p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Top spread bananas, cut into slices</a:t>
            </a:r>
          </a:p>
        </p:txBody>
      </p:sp>
      <p:pic>
        <p:nvPicPr>
          <p:cNvPr id="5" name="Рисунок 4" descr="https://img1.russianfood.com/dycontent/images_upl/263/big_26258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37320" y="2420888"/>
            <a:ext cx="5715000" cy="3238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715301556"/>
      </p:ext>
    </p:extLst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455</Words>
  <Application>Microsoft Office PowerPoint</Application>
  <PresentationFormat>Экран (4:3)</PresentationFormat>
  <Paragraphs>45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BANOFFI PIE (BANANA CAKE WITHOUT BAKING)</vt:lpstr>
      <vt:lpstr>HISTORY OF THE DISH</vt:lpstr>
      <vt:lpstr>HISTORY OF THE DISH</vt:lpstr>
      <vt:lpstr>COOKING RECIPE</vt:lpstr>
      <vt:lpstr>PRODUCTS (10 SERVINGS)</vt:lpstr>
      <vt:lpstr>TECHNOLOGY OF COOKING</vt:lpstr>
      <vt:lpstr>TECHNOLOGY OF COOKING</vt:lpstr>
      <vt:lpstr>TECHNOLOGY OF COOKING</vt:lpstr>
      <vt:lpstr>TECHNOLOGY OF COOKING</vt:lpstr>
      <vt:lpstr>TECHNOLOGY OF COOKING</vt:lpstr>
      <vt:lpstr>TECHNOLOGY OF COOKING</vt:lpstr>
      <vt:lpstr>TECHNOLOGY OF COOKING</vt:lpstr>
      <vt:lpstr>TECHNOLOGY OF COOKING</vt:lpstr>
      <vt:lpstr>TECHNOLOGY OF COOKING</vt:lpstr>
      <vt:lpstr>Слайд 15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BANOFFI PIE (BANANA CAKE WITHOUT BAKING)</dc:title>
  <dc:creator>Prepod</dc:creator>
  <cp:lastModifiedBy>Admin</cp:lastModifiedBy>
  <cp:revision>5</cp:revision>
  <dcterms:created xsi:type="dcterms:W3CDTF">2018-11-30T05:22:25Z</dcterms:created>
  <dcterms:modified xsi:type="dcterms:W3CDTF">2018-11-30T13:42:11Z</dcterms:modified>
</cp:coreProperties>
</file>