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4" r:id="rId4"/>
    <p:sldId id="265" r:id="rId5"/>
    <p:sldId id="263" r:id="rId6"/>
    <p:sldId id="267" r:id="rId7"/>
    <p:sldId id="258" r:id="rId8"/>
    <p:sldId id="261" r:id="rId9"/>
    <p:sldId id="269" r:id="rId10"/>
    <p:sldId id="270" r:id="rId11"/>
    <p:sldId id="27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66"/>
    <a:srgbClr val="003399"/>
    <a:srgbClr val="000099"/>
    <a:srgbClr val="0000CC"/>
    <a:srgbClr val="0000FF"/>
    <a:srgbClr val="CC3399"/>
    <a:srgbClr val="FF66FF"/>
    <a:srgbClr val="FF99FF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805" autoAdjust="0"/>
    <p:restoredTop sz="94660" autoAdjust="0"/>
  </p:normalViewPr>
  <p:slideViewPr>
    <p:cSldViewPr snapToGrid="0">
      <p:cViewPr varScale="1">
        <p:scale>
          <a:sx n="83" d="100"/>
          <a:sy n="83" d="100"/>
        </p:scale>
        <p:origin x="-114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64420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446623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7640583"/>
      </p:ext>
    </p:extLst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6953066"/>
      </p:ext>
    </p:extLst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4159844"/>
      </p:ext>
    </p:extLst>
  </p:cSld>
  <p:clrMapOvr>
    <a:masterClrMapping/>
  </p:clrMapOvr>
  <p:transition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5624584"/>
      </p:ext>
    </p:extLst>
  </p:cSld>
  <p:clrMapOvr>
    <a:masterClrMapping/>
  </p:clrMapOvr>
  <p:transition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5484061"/>
      </p:ext>
    </p:extLst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2477609"/>
      </p:ext>
    </p:extLst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5711045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4772639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7007656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1486829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9967578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6887737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7122567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2203903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5505797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B87AD08-3E9F-42CF-861B-258C8CEE7ED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23FE213-7021-47B5-9EDE-E4FA6BC141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716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ransition>
    <p:wipe/>
  </p:transition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0061" y="1645920"/>
            <a:ext cx="8825658" cy="1184328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«Создание компании»</a:t>
            </a:r>
            <a:endParaRPr lang="ru-RU" sz="32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4003" y="3932961"/>
            <a:ext cx="4675990" cy="1632473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Дегтярёва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Ульяна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Алексеевна,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гр. 103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ПРОВЕРИЛ: ХАРЛАНОВИЧ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Н.И.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14029" y="1314754"/>
            <a:ext cx="23384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НОВГОРОДСКИЙ СТРОИТЕЛЬННЫЙ КОЛЛЕДЖ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39996" y="3324002"/>
            <a:ext cx="2337491" cy="255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0624746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</a:rPr>
              <a:t>Отзывы клиентов</a:t>
            </a:r>
            <a:endParaRPr lang="ru-RU" sz="4400" dirty="0">
              <a:solidFill>
                <a:srgbClr val="00B0F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73087" y="2704748"/>
            <a:ext cx="4825159" cy="3852805"/>
          </a:xfrm>
        </p:spPr>
        <p:txBody>
          <a:bodyPr/>
          <a:lstStyle/>
          <a:p>
            <a:r>
              <a:rPr lang="ru-RU" sz="2000" b="1" dirty="0" smtClean="0">
                <a:solidFill>
                  <a:srgbClr val="CC3399"/>
                </a:solidFill>
              </a:rPr>
              <a:t>Людмила</a:t>
            </a:r>
            <a:endParaRPr lang="ru-RU" sz="2000" dirty="0" smtClean="0">
              <a:solidFill>
                <a:srgbClr val="CC3399"/>
              </a:solidFill>
            </a:endParaRPr>
          </a:p>
          <a:p>
            <a:r>
              <a:rPr lang="ru-RU" dirty="0" smtClean="0">
                <a:solidFill>
                  <a:srgbClr val="CC3399"/>
                </a:solidFill>
              </a:rPr>
              <a:t>Выражаем благодарность строительной компании 7</a:t>
            </a:r>
            <a:r>
              <a:rPr lang="en-US" dirty="0" smtClean="0">
                <a:solidFill>
                  <a:srgbClr val="CC3399"/>
                </a:solidFill>
              </a:rPr>
              <a:t> Fates</a:t>
            </a:r>
            <a:r>
              <a:rPr lang="ru-RU" dirty="0" smtClean="0">
                <a:solidFill>
                  <a:srgbClr val="CC3399"/>
                </a:solidFill>
              </a:rPr>
              <a:t> и лично Эдуарду и строителям Александру, Сергею и Юрию за прекрасный дом, который они нам построили в Подмосковье.</a:t>
            </a:r>
            <a:br>
              <a:rPr lang="ru-RU" dirty="0" smtClean="0">
                <a:solidFill>
                  <a:srgbClr val="CC3399"/>
                </a:solidFill>
              </a:rPr>
            </a:br>
            <a:r>
              <a:rPr lang="ru-RU" dirty="0" smtClean="0">
                <a:solidFill>
                  <a:srgbClr val="CC3399"/>
                </a:solidFill>
              </a:rPr>
              <a:t>Спасибо вам большое!!!</a:t>
            </a:r>
            <a:endParaRPr lang="ru-RU" dirty="0">
              <a:solidFill>
                <a:srgbClr val="CC3399"/>
              </a:solidFill>
            </a:endParaRPr>
          </a:p>
        </p:txBody>
      </p:sp>
      <p:sp>
        <p:nvSpPr>
          <p:cNvPr id="7" name="Текст 2"/>
          <p:cNvSpPr>
            <a:spLocks noGrp="1"/>
          </p:cNvSpPr>
          <p:nvPr>
            <p:ph sz="half" idx="2"/>
          </p:nvPr>
        </p:nvSpPr>
        <p:spPr>
          <a:xfrm>
            <a:off x="1143000" y="2657474"/>
            <a:ext cx="4826000" cy="3900079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C3399"/>
                </a:solidFill>
              </a:rPr>
              <a:t>Ольга Маркова</a:t>
            </a:r>
            <a:endParaRPr lang="ru-RU" sz="2000" dirty="0" smtClean="0">
              <a:solidFill>
                <a:srgbClr val="CC3399"/>
              </a:solidFill>
            </a:endParaRPr>
          </a:p>
          <a:p>
            <a:r>
              <a:rPr lang="ru-RU" dirty="0" smtClean="0">
                <a:solidFill>
                  <a:srgbClr val="CC3399"/>
                </a:solidFill>
              </a:rPr>
              <a:t>Для постройки дома обратились в 7</a:t>
            </a:r>
            <a:r>
              <a:rPr lang="en-US" dirty="0" smtClean="0">
                <a:solidFill>
                  <a:srgbClr val="CC3399"/>
                </a:solidFill>
              </a:rPr>
              <a:t> Fates</a:t>
            </a:r>
            <a:r>
              <a:rPr lang="ru-RU" dirty="0" smtClean="0">
                <a:solidFill>
                  <a:srgbClr val="CC3399"/>
                </a:solidFill>
              </a:rPr>
              <a:t>, так как она имеет большой опыт строительства, просмотрели каталог, выбрали модульный 130 м2  и оставили заявку. Все нюансы заказа обсудили с менеджером, проект нам очень понравился, поэтому изменения вносить не стали. Порадовало, что строители сразу взялись за работу и построили дом под ключ на совесть. Мы очень довольны.</a:t>
            </a:r>
            <a:endParaRPr lang="ru-RU" dirty="0">
              <a:solidFill>
                <a:srgbClr val="CC3399"/>
              </a:solidFill>
            </a:endParaRPr>
          </a:p>
        </p:txBody>
      </p:sp>
    </p:spTree>
  </p:cSld>
  <p:clrMapOvr>
    <a:masterClrMapping/>
  </p:clrMapOvr>
  <p:transition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39" r="1921"/>
          <a:stretch/>
        </p:blipFill>
        <p:spPr>
          <a:xfrm>
            <a:off x="2340244" y="0"/>
            <a:ext cx="8818536" cy="6858000"/>
          </a:xfrm>
          <a:prstGeom prst="rect">
            <a:avLst/>
          </a:prstGeom>
          <a:solidFill>
            <a:srgbClr val="003399"/>
          </a:solidFill>
        </p:spPr>
      </p:pic>
    </p:spTree>
    <p:extLst>
      <p:ext uri="{BB962C8B-B14F-4D97-AF65-F5344CB8AC3E}">
        <p14:creationId xmlns:p14="http://schemas.microsoft.com/office/powerpoint/2010/main" xmlns="" val="118990745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513" y="3370217"/>
            <a:ext cx="4726950" cy="265399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99FF"/>
                </a:solidFill>
              </a:rPr>
              <a:t>Слоган компании:</a:t>
            </a:r>
            <a:br>
              <a:rPr lang="ru-RU" sz="4400" dirty="0" smtClean="0">
                <a:solidFill>
                  <a:srgbClr val="FF99FF"/>
                </a:solidFill>
              </a:rPr>
            </a:br>
            <a:r>
              <a:rPr lang="ru-RU" sz="4400" dirty="0" smtClean="0">
                <a:solidFill>
                  <a:srgbClr val="FF99FF"/>
                </a:solidFill>
                <a:cs typeface="Times New Roman" panose="02020603050405020304" pitchFamily="18" charset="0"/>
              </a:rPr>
              <a:t>ВЫ мечтаете, мы строим!</a:t>
            </a:r>
            <a:endParaRPr lang="ru-RU" sz="4400" dirty="0">
              <a:solidFill>
                <a:srgbClr val="FF99FF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71089" t="38765" r="9099" b="39823"/>
          <a:stretch/>
        </p:blipFill>
        <p:spPr>
          <a:xfrm>
            <a:off x="7762931" y="1349001"/>
            <a:ext cx="2549587" cy="2860423"/>
          </a:xfrm>
          <a:prstGeom prst="rect">
            <a:avLst/>
          </a:prstGeom>
          <a:effectLst/>
        </p:spPr>
      </p:pic>
      <p:sp>
        <p:nvSpPr>
          <p:cNvPr id="6" name="TextBox 5"/>
          <p:cNvSpPr txBox="1"/>
          <p:nvPr/>
        </p:nvSpPr>
        <p:spPr>
          <a:xfrm>
            <a:off x="7762931" y="4209424"/>
            <a:ext cx="254958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n w="0"/>
                <a:solidFill>
                  <a:srgbClr val="00B0F0"/>
                </a:solidFill>
                <a:effectLst>
                  <a:reflection blurRad="6350" stA="53000" endA="300" endPos="35500" dir="5400000" sy="-90000" algn="bl" rotWithShape="0"/>
                </a:effectLst>
              </a:rPr>
              <a:t>7F</a:t>
            </a:r>
            <a:r>
              <a:rPr lang="ru-RU" sz="2400" dirty="0" smtClean="0">
                <a:ln w="0"/>
                <a:solidFill>
                  <a:srgbClr val="00B0F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Л</a:t>
            </a:r>
            <a:r>
              <a:rPr lang="en-US" sz="2400" dirty="0" smtClean="0">
                <a:ln w="0"/>
                <a:solidFill>
                  <a:srgbClr val="00B0F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TES</a:t>
            </a:r>
            <a:endParaRPr lang="ru-RU" sz="2400" dirty="0">
              <a:ln w="0"/>
              <a:solidFill>
                <a:srgbClr val="00B0F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Текст 3"/>
          <p:cNvSpPr>
            <a:spLocks noGrp="1"/>
          </p:cNvSpPr>
          <p:nvPr>
            <p:ph type="body" sz="half" idx="2"/>
          </p:nvPr>
        </p:nvSpPr>
        <p:spPr>
          <a:xfrm>
            <a:off x="772514" y="809897"/>
            <a:ext cx="4844515" cy="203780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66FF"/>
                </a:solidFill>
                <a:latin typeface="+mj-lt"/>
              </a:rPr>
              <a:t>Название компании:</a:t>
            </a:r>
          </a:p>
          <a:p>
            <a:pPr algn="ctr"/>
            <a:r>
              <a:rPr lang="ru-RU" sz="3600" dirty="0" smtClean="0">
                <a:solidFill>
                  <a:srgbClr val="FF66FF"/>
                </a:solidFill>
                <a:latin typeface="+mj-lt"/>
              </a:rPr>
              <a:t>7</a:t>
            </a:r>
            <a:r>
              <a:rPr lang="en-US" sz="3600" dirty="0" smtClean="0">
                <a:solidFill>
                  <a:srgbClr val="FF66FF"/>
                </a:solidFill>
                <a:latin typeface="+mj-lt"/>
              </a:rPr>
              <a:t>FATES</a:t>
            </a:r>
            <a:endParaRPr lang="ru-RU" sz="3600" dirty="0" smtClean="0">
              <a:solidFill>
                <a:srgbClr val="FF66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019506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allAtOnce" animBg="1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3959" y="803851"/>
            <a:ext cx="8761413" cy="706964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</a:rPr>
              <a:t>История названия</a:t>
            </a:r>
            <a:endParaRPr lang="ru-RU" sz="4400" dirty="0">
              <a:solidFill>
                <a:srgbClr val="00B0F0"/>
              </a:solidFill>
            </a:endParaRPr>
          </a:p>
        </p:txBody>
      </p:sp>
      <p:pic>
        <p:nvPicPr>
          <p:cNvPr id="7172" name="Picture 4" descr="How to understand that he will return. How to understand that an  ex-girlfriend wants to return the relationshi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8753" y="1757654"/>
            <a:ext cx="3378965" cy="22526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4" name="Picture 6" descr="Компания друзей празднует встречу в ресторане. | Премиум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2771" y="4257136"/>
            <a:ext cx="3374947" cy="22481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64127" y="2167485"/>
            <a:ext cx="6479177" cy="4358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dirty="0">
                <a:solidFill>
                  <a:srgbClr val="7030A0"/>
                </a:solidFill>
              </a:rPr>
              <a:t>История создания </a:t>
            </a:r>
            <a:r>
              <a:rPr lang="ru-RU" dirty="0" smtClean="0">
                <a:solidFill>
                  <a:srgbClr val="7030A0"/>
                </a:solidFill>
              </a:rPr>
              <a:t>компании </a:t>
            </a:r>
            <a:r>
              <a:rPr lang="ru-RU" dirty="0">
                <a:solidFill>
                  <a:srgbClr val="7030A0"/>
                </a:solidFill>
              </a:rPr>
              <a:t>начинается с 7 простых людей, </a:t>
            </a:r>
            <a:r>
              <a:rPr lang="ru-RU" dirty="0" smtClean="0">
                <a:solidFill>
                  <a:srgbClr val="7030A0"/>
                </a:solidFill>
              </a:rPr>
              <a:t>которых </a:t>
            </a:r>
            <a:r>
              <a:rPr lang="ru-RU" dirty="0" smtClean="0">
                <a:solidFill>
                  <a:srgbClr val="7030A0"/>
                </a:solidFill>
              </a:rPr>
              <a:t>случайно свела судьба вместе</a:t>
            </a:r>
            <a:r>
              <a:rPr lang="ru-RU" dirty="0">
                <a:solidFill>
                  <a:srgbClr val="7030A0"/>
                </a:solidFill>
              </a:rPr>
              <a:t>. Каждый искал себя, не зная чего хочет от жизни.</a:t>
            </a:r>
          </a:p>
          <a:p>
            <a:pPr>
              <a:lnSpc>
                <a:spcPct val="120000"/>
              </a:lnSpc>
            </a:pPr>
            <a:r>
              <a:rPr lang="ru-RU" dirty="0">
                <a:solidFill>
                  <a:srgbClr val="7030A0"/>
                </a:solidFill>
              </a:rPr>
              <a:t>В один прекрасный вечер, встретившись в баре и разговорившись компания решила объединить свои силы и попробовать открыть своё дело. </a:t>
            </a:r>
          </a:p>
          <a:p>
            <a:pPr>
              <a:lnSpc>
                <a:spcPct val="120000"/>
              </a:lnSpc>
            </a:pPr>
            <a:r>
              <a:rPr lang="ru-RU" dirty="0">
                <a:solidFill>
                  <a:srgbClr val="7030A0"/>
                </a:solidFill>
              </a:rPr>
              <a:t>Выбор названия затянулся надолго. </a:t>
            </a:r>
            <a:r>
              <a:rPr lang="ru-RU" dirty="0" smtClean="0">
                <a:solidFill>
                  <a:srgbClr val="7030A0"/>
                </a:solidFill>
              </a:rPr>
              <a:t>Каждый предлагал свое название, </a:t>
            </a:r>
            <a:r>
              <a:rPr lang="ru-RU" dirty="0">
                <a:solidFill>
                  <a:srgbClr val="7030A0"/>
                </a:solidFill>
              </a:rPr>
              <a:t>но что-то было не так.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rgbClr val="7030A0"/>
                </a:solidFill>
              </a:rPr>
              <a:t>И однажды они вспоминали </a:t>
            </a:r>
            <a:r>
              <a:rPr lang="ru-RU" dirty="0">
                <a:solidFill>
                  <a:srgbClr val="7030A0"/>
                </a:solidFill>
              </a:rPr>
              <a:t>как всё началось, как познакомились, как их всех свела судьба.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rgbClr val="7030A0"/>
                </a:solidFill>
              </a:rPr>
              <a:t>И </a:t>
            </a:r>
            <a:r>
              <a:rPr lang="ru-RU" dirty="0">
                <a:solidFill>
                  <a:srgbClr val="7030A0"/>
                </a:solidFill>
              </a:rPr>
              <a:t>тут появилась идея. </a:t>
            </a:r>
            <a:r>
              <a:rPr lang="en-US" dirty="0">
                <a:solidFill>
                  <a:srgbClr val="7030A0"/>
                </a:solidFill>
              </a:rPr>
              <a:t>Fates(</a:t>
            </a:r>
            <a:r>
              <a:rPr lang="ru-RU" dirty="0">
                <a:solidFill>
                  <a:srgbClr val="7030A0"/>
                </a:solidFill>
              </a:rPr>
              <a:t>с англ.)- судьба. 7 человек вместе- 7 судеб.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843040"/>
            <a:ext cx="8761413" cy="706964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</a:rPr>
              <a:t>Наши услуги</a:t>
            </a:r>
            <a:r>
              <a:rPr lang="ru-RU" sz="2800" dirty="0" smtClean="0">
                <a:solidFill>
                  <a:srgbClr val="00B0F0"/>
                </a:solidFill>
              </a:rPr>
              <a:t>: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237" y="2939669"/>
            <a:ext cx="5471476" cy="3425160"/>
          </a:xfrm>
        </p:spPr>
        <p:txBody>
          <a:bodyPr>
            <a:normAutofit fontScale="85000" lnSpcReduction="10000"/>
          </a:bodyPr>
          <a:lstStyle/>
          <a:p>
            <a:pPr marL="0" lvl="0" indent="0" algn="just">
              <a:buClr>
                <a:srgbClr val="B31166"/>
              </a:buClr>
              <a:buNone/>
            </a:pPr>
            <a:r>
              <a:rPr lang="ru-RU" sz="2400" dirty="0">
                <a:solidFill>
                  <a:srgbClr val="7030A0"/>
                </a:solidFill>
              </a:rPr>
              <a:t>Компания «7FATES» предлагает широкий ассортимент строительных услуг:</a:t>
            </a:r>
          </a:p>
          <a:p>
            <a:pPr marL="182563" lvl="0" indent="-182563" algn="just">
              <a:buClr>
                <a:srgbClr val="B31166"/>
              </a:buClr>
              <a:buNone/>
              <a:tabLst>
                <a:tab pos="354013" algn="l"/>
              </a:tabLst>
            </a:pPr>
            <a:r>
              <a:rPr lang="ru-RU" sz="2400" dirty="0">
                <a:solidFill>
                  <a:srgbClr val="7030A0"/>
                </a:solidFill>
              </a:rPr>
              <a:t>•	Строительство коттеджей и дач под </a:t>
            </a:r>
            <a:r>
              <a:rPr lang="ru-RU" sz="2400" dirty="0" smtClean="0">
                <a:solidFill>
                  <a:srgbClr val="7030A0"/>
                </a:solidFill>
              </a:rPr>
              <a:t>ключ.</a:t>
            </a:r>
            <a:endParaRPr lang="ru-RU" sz="2400" dirty="0">
              <a:solidFill>
                <a:srgbClr val="7030A0"/>
              </a:solidFill>
            </a:endParaRPr>
          </a:p>
          <a:p>
            <a:pPr marL="182563" lvl="0" indent="-182563" algn="just">
              <a:buClr>
                <a:srgbClr val="B31166"/>
              </a:buClr>
              <a:buNone/>
              <a:tabLst>
                <a:tab pos="354013" algn="l"/>
              </a:tabLst>
            </a:pPr>
            <a:r>
              <a:rPr lang="ru-RU" sz="2400" dirty="0">
                <a:solidFill>
                  <a:srgbClr val="7030A0"/>
                </a:solidFill>
              </a:rPr>
              <a:t>•	Внутренняя отделка </a:t>
            </a:r>
            <a:r>
              <a:rPr lang="ru-RU" sz="2400" dirty="0" smtClean="0">
                <a:solidFill>
                  <a:srgbClr val="7030A0"/>
                </a:solidFill>
              </a:rPr>
              <a:t>домов.</a:t>
            </a:r>
            <a:endParaRPr lang="ru-RU" sz="2400" dirty="0">
              <a:solidFill>
                <a:srgbClr val="7030A0"/>
              </a:solidFill>
            </a:endParaRPr>
          </a:p>
          <a:p>
            <a:pPr marL="182563" lvl="0" indent="-182563" algn="just">
              <a:buClr>
                <a:srgbClr val="B31166"/>
              </a:buClr>
              <a:buNone/>
              <a:tabLst>
                <a:tab pos="354013" algn="l"/>
              </a:tabLst>
            </a:pPr>
            <a:r>
              <a:rPr lang="ru-RU" sz="2400" dirty="0">
                <a:solidFill>
                  <a:srgbClr val="7030A0"/>
                </a:solidFill>
              </a:rPr>
              <a:t>•	</a:t>
            </a:r>
            <a:r>
              <a:rPr lang="ru-RU" sz="2400" dirty="0" smtClean="0">
                <a:solidFill>
                  <a:srgbClr val="7030A0"/>
                </a:solidFill>
              </a:rPr>
              <a:t>установка тепловых насосов </a:t>
            </a:r>
            <a:r>
              <a:rPr lang="ru-RU" sz="2400" dirty="0">
                <a:solidFill>
                  <a:srgbClr val="7030A0"/>
                </a:solidFill>
              </a:rPr>
              <a:t>для отопления коттеджей и </a:t>
            </a:r>
            <a:r>
              <a:rPr lang="ru-RU" sz="2400" dirty="0" smtClean="0">
                <a:solidFill>
                  <a:srgbClr val="7030A0"/>
                </a:solidFill>
              </a:rPr>
              <a:t>дач.</a:t>
            </a:r>
            <a:endParaRPr lang="ru-RU" sz="2400" dirty="0">
              <a:solidFill>
                <a:srgbClr val="7030A0"/>
              </a:solidFill>
            </a:endParaRPr>
          </a:p>
          <a:p>
            <a:pPr marL="182563" lvl="0" indent="-182563" algn="just">
              <a:buClr>
                <a:srgbClr val="B31166"/>
              </a:buClr>
              <a:buNone/>
              <a:tabLst>
                <a:tab pos="354013" algn="l"/>
              </a:tabLst>
            </a:pPr>
            <a:r>
              <a:rPr lang="ru-RU" sz="2400" dirty="0">
                <a:solidFill>
                  <a:srgbClr val="7030A0"/>
                </a:solidFill>
              </a:rPr>
              <a:t>•	</a:t>
            </a:r>
            <a:r>
              <a:rPr lang="ru-RU" sz="2400" dirty="0" smtClean="0">
                <a:solidFill>
                  <a:srgbClr val="7030A0"/>
                </a:solidFill>
              </a:rPr>
              <a:t>Проведение </a:t>
            </a:r>
            <a:r>
              <a:rPr lang="ru-RU" sz="2400" dirty="0">
                <a:solidFill>
                  <a:srgbClr val="7030A0"/>
                </a:solidFill>
              </a:rPr>
              <a:t>коммуникаций (электричество, водопровод и септик</a:t>
            </a:r>
            <a:r>
              <a:rPr lang="ru-RU" sz="1600" dirty="0" smtClean="0">
                <a:solidFill>
                  <a:srgbClr val="7030A0"/>
                </a:solidFill>
              </a:rPr>
              <a:t>).</a:t>
            </a:r>
            <a:endParaRPr lang="ru-RU" sz="1600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6146" name="Picture 2" descr="Внутренняя отделка частного до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2293" y="843040"/>
            <a:ext cx="2741053" cy="20199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HeroicExtreme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48" name="Picture 4" descr="Частное строительство из пеноблока. Дома, дачи в Пенз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75" y="566492"/>
            <a:ext cx="2775468" cy="19670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150" name="AutoShape 6" descr="Монтаж тепловых насосов отопления: как сделать своими руками систему  пошагово под клю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2" name="AutoShape 8" descr="Монтаж тепловых насосов отопления: как сделать своими руками систему  пошагово под клю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 descr="Монтаж тепловых насосов отопления: как сделать своими руками систему  пошагово под клю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Монтаж тепловых насосов отопления: как сделать своими руками систему  пошагово под клю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Монтаж тепловых насосов отопления: как сделать своими руками систему  пошагово под клю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 descr="Тепловой насос цена в Беларуси, стоимость установки насосов под ключ -  geoteplo.b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2" name="AutoShape 18" descr="Тепловой насос цена в Беларуси, стоимость установки насосов под ключ -  geoteplo.b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24b83150fd11dcee4441d052f42b9c4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990" y="2939669"/>
            <a:ext cx="2638878" cy="19915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ContrastingRigh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164" name="Picture 20" descr="Инженерные коммуникации в загородном частном доме под ключ: монтаж, цены в  Москв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58981" y="3853543"/>
            <a:ext cx="3188079" cy="21566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HeroicExtreme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58362646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</a:rPr>
              <a:t>Наши сотрудники</a:t>
            </a:r>
            <a:endParaRPr lang="ru-RU" sz="4400" dirty="0">
              <a:solidFill>
                <a:srgbClr val="00B0F0"/>
              </a:solidFill>
            </a:endParaRPr>
          </a:p>
        </p:txBody>
      </p:sp>
      <p:pic>
        <p:nvPicPr>
          <p:cNvPr id="7" name="Содержимое 6" descr="image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6197" y="1952632"/>
            <a:ext cx="8621485" cy="4589813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</a:rPr>
              <a:t>Корпоративная визитка</a:t>
            </a:r>
            <a:endParaRPr lang="ru-RU" sz="4400" dirty="0">
              <a:solidFill>
                <a:srgbClr val="00B0F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3958" y="3054658"/>
            <a:ext cx="4839245" cy="29177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954" y="3065416"/>
            <a:ext cx="4818970" cy="293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681469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визитка сотрудника</a:t>
            </a:r>
            <a:endParaRPr lang="ru-RU" sz="44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681" y="2821578"/>
            <a:ext cx="10223551" cy="29818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02486" y="3624550"/>
            <a:ext cx="176269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Главный архитектор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2456761" y="4605051"/>
            <a:ext cx="1773715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Главный архитектор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67385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931" y="3351107"/>
            <a:ext cx="4814772" cy="1142515"/>
          </a:xfrm>
        </p:spPr>
        <p:txBody>
          <a:bodyPr/>
          <a:lstStyle/>
          <a:p>
            <a:pPr algn="ctr"/>
            <a:r>
              <a:rPr lang="ru-RU" sz="4400" dirty="0" err="1" smtClean="0">
                <a:solidFill>
                  <a:srgbClr val="CC3399"/>
                </a:solidFill>
              </a:rPr>
              <a:t>Флаер</a:t>
            </a:r>
            <a:r>
              <a:rPr lang="ru-RU" sz="4400" dirty="0" smtClean="0">
                <a:solidFill>
                  <a:srgbClr val="CC3399"/>
                </a:solidFill>
              </a:rPr>
              <a:t> нашей компании</a:t>
            </a:r>
            <a:endParaRPr lang="ru-RU" sz="4400" dirty="0">
              <a:solidFill>
                <a:srgbClr val="CC3399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4464" y="839462"/>
            <a:ext cx="4048125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5969477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</a:rPr>
              <a:t>Почему мы лучшие</a:t>
            </a:r>
            <a:endParaRPr lang="ru-RU" sz="4400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62578" y="3165360"/>
            <a:ext cx="8825659" cy="2816800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CC3399"/>
                </a:solidFill>
              </a:rPr>
              <a:t>Высокая квалификация</a:t>
            </a:r>
            <a:r>
              <a:rPr lang="ru-RU" b="1" dirty="0" smtClean="0">
                <a:solidFill>
                  <a:srgbClr val="CC3399"/>
                </a:solidFill>
              </a:rPr>
              <a:t>. </a:t>
            </a:r>
            <a:r>
              <a:rPr lang="ru-RU" dirty="0" smtClean="0">
                <a:solidFill>
                  <a:srgbClr val="CC3399"/>
                </a:solidFill>
              </a:rPr>
              <a:t>В нашей компании работают опытные специалисты, квалификация которых подтверждена международными сертификатами.</a:t>
            </a:r>
          </a:p>
          <a:p>
            <a:r>
              <a:rPr lang="ru-RU" b="1" u="sng" dirty="0" smtClean="0">
                <a:solidFill>
                  <a:srgbClr val="CC3399"/>
                </a:solidFill>
              </a:rPr>
              <a:t>Открыты для общения</a:t>
            </a:r>
            <a:r>
              <a:rPr lang="ru-RU" b="1" dirty="0" smtClean="0">
                <a:solidFill>
                  <a:srgbClr val="CC3399"/>
                </a:solidFill>
              </a:rPr>
              <a:t>. </a:t>
            </a:r>
            <a:r>
              <a:rPr lang="ru-RU" dirty="0" smtClean="0">
                <a:solidFill>
                  <a:srgbClr val="CC3399"/>
                </a:solidFill>
              </a:rPr>
              <a:t>Наша компания всегда готова идти на встречу заказчику, а руководство открыто для общения и предложений.</a:t>
            </a:r>
          </a:p>
          <a:p>
            <a:r>
              <a:rPr lang="ru-RU" b="1" u="sng" dirty="0" smtClean="0">
                <a:solidFill>
                  <a:srgbClr val="CC3399"/>
                </a:solidFill>
              </a:rPr>
              <a:t>Гарантированный результат</a:t>
            </a:r>
            <a:r>
              <a:rPr lang="ru-RU" b="1" dirty="0" smtClean="0">
                <a:solidFill>
                  <a:srgbClr val="CC3399"/>
                </a:solidFill>
              </a:rPr>
              <a:t>. </a:t>
            </a:r>
            <a:r>
              <a:rPr lang="ru-RU" dirty="0" smtClean="0">
                <a:solidFill>
                  <a:srgbClr val="CC3399"/>
                </a:solidFill>
              </a:rPr>
              <a:t>Наша компания несёт ответственность согласно договору, что значит что мы не можем «не успеть» или «не знать» чего либо.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558</TotalTime>
  <Words>321</Words>
  <Application>Microsoft Office PowerPoint</Application>
  <PresentationFormat>Произвольный</PresentationFormat>
  <Paragraphs>35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Совет директоров</vt:lpstr>
      <vt:lpstr>Проект  «Создание компании»</vt:lpstr>
      <vt:lpstr>Слоган компании: ВЫ мечтаете, мы строим!</vt:lpstr>
      <vt:lpstr>История названия</vt:lpstr>
      <vt:lpstr>Наши услуги:</vt:lpstr>
      <vt:lpstr>Наши сотрудники</vt:lpstr>
      <vt:lpstr>Корпоративная визитка</vt:lpstr>
      <vt:lpstr>Личная визитка сотрудника</vt:lpstr>
      <vt:lpstr>Флаер нашей компании</vt:lpstr>
      <vt:lpstr>Почему мы лучшие</vt:lpstr>
      <vt:lpstr>Отзывы клиентов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«Создание компании»</dc:title>
  <dc:creator>user</dc:creator>
  <cp:lastModifiedBy>User</cp:lastModifiedBy>
  <cp:revision>54</cp:revision>
  <dcterms:created xsi:type="dcterms:W3CDTF">2022-02-25T06:05:38Z</dcterms:created>
  <dcterms:modified xsi:type="dcterms:W3CDTF">2022-03-15T09:43:19Z</dcterms:modified>
</cp:coreProperties>
</file>