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108" y="-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580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31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2675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230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82216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192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466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491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124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48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79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488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852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666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80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04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A1B0C-E8F3-4A34-89D4-14C22339FA81}" type="datetimeFigureOut">
              <a:rPr lang="ru-RU" smtClean="0"/>
              <a:t>16.12.2022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A423D75-2A96-4447-A8E7-C677D8180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66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457" y="138545"/>
            <a:ext cx="1921856" cy="19218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2343" y="2555005"/>
            <a:ext cx="7766936" cy="2394366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«Сенсомоторные игры для детей младшего дошкольного возраста с ОВЗ и инвалидностью.</a:t>
            </a:r>
            <a:b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подобрать 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игру»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8735" y="5416645"/>
            <a:ext cx="5116010" cy="109689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Составитель: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учитель-дефектолог</a:t>
            </a:r>
          </a:p>
          <a:p>
            <a:pPr algn="ctr"/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Асонова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Анастасия Васильевна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1735" y="347240"/>
            <a:ext cx="4957232" cy="1479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«Курский областной центр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психолого-педагогического, медицинского и социального сопровождения»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647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564" y="216694"/>
            <a:ext cx="4727514" cy="292060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26" y="3390049"/>
            <a:ext cx="4667970" cy="33204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6496" y="1049069"/>
            <a:ext cx="4328932" cy="468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897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47" y="134747"/>
            <a:ext cx="9439344" cy="1045871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Вестибулярный вид ощущений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2515" y="1180618"/>
            <a:ext cx="3044142" cy="395018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990" y="1249363"/>
            <a:ext cx="2934573" cy="38814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9619" y="2383199"/>
            <a:ext cx="3570199" cy="428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93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322" y="111887"/>
            <a:ext cx="8970379" cy="1740061"/>
          </a:xfrm>
        </p:spPr>
        <p:txBody>
          <a:bodyPr>
            <a:noAutofit/>
          </a:bodyPr>
          <a:lstStyle/>
          <a:p>
            <a:pPr algn="ctr"/>
            <a:r>
              <a:rPr lang="ru-RU" sz="5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Пропреоцептивный</a:t>
            </a:r>
            <a: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 ощущений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218" y="1851948"/>
            <a:ext cx="3148313" cy="349555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4531" y="3398999"/>
            <a:ext cx="4184650" cy="29324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0314" y="1446424"/>
            <a:ext cx="3287622" cy="328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718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035" y="111889"/>
            <a:ext cx="8596668" cy="1068729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Тактильный вид ощущений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8148" y="2164466"/>
            <a:ext cx="4008708" cy="432503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6856" y="2316843"/>
            <a:ext cx="2500132" cy="25445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045" y="974181"/>
            <a:ext cx="2581155" cy="4618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435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42" y="135038"/>
            <a:ext cx="8596668" cy="1115028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«Полетаем»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297" y="843022"/>
            <a:ext cx="3529007" cy="2143245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1604" y="1133951"/>
            <a:ext cx="4510763" cy="44840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6198" y="2631812"/>
            <a:ext cx="3431678" cy="415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45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221" y="88739"/>
            <a:ext cx="8596668" cy="1057155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«Гамак»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27391" y="1486949"/>
            <a:ext cx="8739681" cy="436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47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691" y="88739"/>
            <a:ext cx="8596668" cy="1057155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«Мяч»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https://buroperevodov.su/800/600/https/litvek.com/icl/i/50/109650/img_46.jpg"/>
          <p:cNvPicPr>
            <a:picLocks noGrp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691" y="1891169"/>
            <a:ext cx="5345566" cy="3058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0211" y="1333274"/>
            <a:ext cx="2868194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0716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094" y="123463"/>
            <a:ext cx="8596668" cy="1057155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«Догонялки»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9690" y="1088571"/>
            <a:ext cx="6622823" cy="506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59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519" y="100314"/>
            <a:ext cx="8596668" cy="1126602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</a:t>
            </a:r>
            <a:r>
              <a:rPr lang="ru-RU" sz="6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Бабайка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098" y="647853"/>
            <a:ext cx="2238680" cy="2229353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017" y="1204686"/>
            <a:ext cx="5005586" cy="32979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6974" y="3149600"/>
            <a:ext cx="4336248" cy="304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01566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15" y="111888"/>
            <a:ext cx="8596668" cy="1103454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«По кочкам»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3837" y="1826873"/>
            <a:ext cx="6510015" cy="478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466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71959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Сенсомоторное развитие ребенка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993" y="2114290"/>
            <a:ext cx="7723349" cy="434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589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13" y="146612"/>
            <a:ext cx="8596668" cy="11381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</a:t>
            </a:r>
            <a:r>
              <a:rPr lang="ru-RU" sz="6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Бзз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-з» или «</a:t>
            </a:r>
            <a:r>
              <a:rPr lang="ru-RU" sz="6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Бжж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-ж»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225" y="1523999"/>
            <a:ext cx="5409576" cy="329278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384243" y="1378856"/>
            <a:ext cx="3150295" cy="354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5870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519" y="158187"/>
            <a:ext cx="8596668" cy="1091879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«Коза рогатая»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8519" y="1681595"/>
            <a:ext cx="4171950" cy="386715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0469" y="2628131"/>
            <a:ext cx="4184650" cy="357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6532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794" y="111889"/>
            <a:ext cx="8596668" cy="1080303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«Варежка»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794" y="942270"/>
            <a:ext cx="2569581" cy="3078867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2722" y="1348225"/>
            <a:ext cx="2404761" cy="24047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4227" y="1064761"/>
            <a:ext cx="3003630" cy="26812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5675" y="3932214"/>
            <a:ext cx="2755954" cy="20669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7827" y="4773914"/>
            <a:ext cx="2507848" cy="18808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638" y="4539741"/>
            <a:ext cx="2892075" cy="193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5497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714" y="6443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714" y="2358894"/>
            <a:ext cx="8918360" cy="356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68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Крупная моторика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643" y="2160589"/>
            <a:ext cx="4447359" cy="3881436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335" y="2160588"/>
            <a:ext cx="3901040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473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156" y="3238463"/>
            <a:ext cx="3766815" cy="3424711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3728" y="3238463"/>
            <a:ext cx="3776682" cy="34271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0455" y="178177"/>
            <a:ext cx="4604031" cy="306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86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Мелкая моторика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78" y="2199190"/>
            <a:ext cx="4628890" cy="347002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5011" y="1749247"/>
            <a:ext cx="4529037" cy="347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77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390" y="3600327"/>
            <a:ext cx="3958863" cy="3142347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8881" y="1707264"/>
            <a:ext cx="4226559" cy="36226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240" y="127320"/>
            <a:ext cx="4596829" cy="315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71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507" y="204486"/>
            <a:ext cx="8596668" cy="195610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развитие крупной моторики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236" y="2681449"/>
            <a:ext cx="3636049" cy="399714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458429" y="2372818"/>
            <a:ext cx="5018132" cy="301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76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401" y="3072959"/>
            <a:ext cx="4556420" cy="3605633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875099" y="191362"/>
            <a:ext cx="5464675" cy="25236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9760" y="3072959"/>
            <a:ext cx="3839931" cy="30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38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69761"/>
            <a:ext cx="8596668" cy="1990827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развитие мелкой моторики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43" y="2777924"/>
            <a:ext cx="4669845" cy="3298785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2361" y="2142123"/>
            <a:ext cx="4410977" cy="331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76378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278</TotalTime>
  <Words>103</Words>
  <Application>Microsoft Office PowerPoint</Application>
  <PresentationFormat>Произвольный</PresentationFormat>
  <Paragraphs>23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«Сенсомоторные игры для детей младшего дошкольного возраста с ОВЗ и инвалидностью. Как подобрать игру»</vt:lpstr>
      <vt:lpstr>Сенсомоторное развитие ребенка</vt:lpstr>
      <vt:lpstr>Крупная моторика</vt:lpstr>
      <vt:lpstr>Презентация PowerPoint</vt:lpstr>
      <vt:lpstr>Мелкая моторика</vt:lpstr>
      <vt:lpstr>Презентация PowerPoint</vt:lpstr>
      <vt:lpstr>Игры на развитие крупной моторики</vt:lpstr>
      <vt:lpstr>Презентация PowerPoint</vt:lpstr>
      <vt:lpstr>Игры на развитие мелкой моторики</vt:lpstr>
      <vt:lpstr>Презентация PowerPoint</vt:lpstr>
      <vt:lpstr>Вестибулярный вид ощущений</vt:lpstr>
      <vt:lpstr>Пропреоцептивный вид ощущений</vt:lpstr>
      <vt:lpstr>Тактильный вид ощущений</vt:lpstr>
      <vt:lpstr> Игра «Полетаем»</vt:lpstr>
      <vt:lpstr>Игра «Гамак»</vt:lpstr>
      <vt:lpstr>Игра «Мяч»</vt:lpstr>
      <vt:lpstr>Игра «Догонялки»</vt:lpstr>
      <vt:lpstr>Игра «Бабайка»</vt:lpstr>
      <vt:lpstr>Игра «По кочкам»</vt:lpstr>
      <vt:lpstr>Игра «Бзз-з» или «Бжж-ж»</vt:lpstr>
      <vt:lpstr>Игра «Коза рогатая»</vt:lpstr>
      <vt:lpstr>Игра «Варежка»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 Windows</cp:lastModifiedBy>
  <cp:revision>31</cp:revision>
  <dcterms:created xsi:type="dcterms:W3CDTF">2022-11-16T14:55:56Z</dcterms:created>
  <dcterms:modified xsi:type="dcterms:W3CDTF">2022-12-16T07:16:39Z</dcterms:modified>
</cp:coreProperties>
</file>