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93" r:id="rId5"/>
    <p:sldId id="262" r:id="rId6"/>
    <p:sldId id="263" r:id="rId7"/>
    <p:sldId id="260" r:id="rId8"/>
    <p:sldId id="261" r:id="rId9"/>
    <p:sldId id="294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9" r:id="rId53"/>
    <p:sldId id="308" r:id="rId54"/>
    <p:sldId id="310" r:id="rId55"/>
    <p:sldId id="311" r:id="rId56"/>
    <p:sldId id="312" r:id="rId57"/>
    <p:sldId id="313" r:id="rId58"/>
    <p:sldId id="314" r:id="rId59"/>
    <p:sldId id="318" r:id="rId60"/>
    <p:sldId id="319" r:id="rId61"/>
    <p:sldId id="315" r:id="rId62"/>
    <p:sldId id="317" r:id="rId63"/>
    <p:sldId id="316" r:id="rId6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0" autoAdjust="0"/>
    <p:restoredTop sz="94660"/>
  </p:normalViewPr>
  <p:slideViewPr>
    <p:cSldViewPr>
      <p:cViewPr varScale="1">
        <p:scale>
          <a:sx n="35" d="100"/>
          <a:sy n="35" d="100"/>
        </p:scale>
        <p:origin x="54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AAD7E-3532-4190-A031-5CBF47055308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5360D-7416-46CB-8DB0-A93144899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31139-C5D7-4E21-B09D-ABF31C87587F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69590-CC4B-4E2C-A92C-E89B41FAA2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2B890-13FA-4737-B2A7-9C93334D90E7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8F982-DE2A-4145-8F9E-A622B2253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4DB68-09F0-4B4E-879E-CE285892B070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FD196-A4A0-44DF-B7E0-D9C48BFEA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FCAC6-E470-42B0-BBDE-E3C64F764F2E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0A693-D9E7-4393-A843-A9941BB28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E8821-D6CB-4E9A-8469-CC96827375A4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45C16-7627-4767-9502-B46AEE4E3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C680-B1E6-451E-B1EE-267D4D3F3F0B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5FBAF-E4FB-4728-AD93-1DAE30C1B1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81A4D-A8D2-493B-AF9D-DC2A0A2F7731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BA186-E6DB-4FC3-BDBF-CA87BF521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3B2D2-FF36-4657-804A-3BA0371216BD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996E2-ED60-45A7-A8E3-0EB84BD0B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DEF64-0CE0-409F-971B-B541C7EA1103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C7622-CC37-40FD-8ED9-E7F91E7A8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06673-1E8E-43DE-B5EA-6FD60D6D9D89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CC1A4-858A-400E-9D13-86EF2EA64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07069D-AFB4-42EE-AEE9-C48B56773B7F}" type="datetimeFigureOut">
              <a:rPr lang="ru-RU"/>
              <a:pPr>
                <a:defRPr/>
              </a:pPr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3DE45C-B81A-46E8-80A4-031717EC4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1700808"/>
            <a:ext cx="6156176" cy="269173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Клуб любителей красоты «Свет мой зеркальце…» </a:t>
            </a:r>
            <a:br>
              <a:rPr lang="ru-RU" sz="4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</a:br>
            <a:r>
              <a:rPr lang="ru-RU" sz="4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/>
            </a:r>
            <a:br>
              <a:rPr lang="ru-RU" sz="4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</a:br>
            <a:r>
              <a:rPr lang="ru-RU" sz="4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Клубный день «Календарь подготовки к Новому году»</a:t>
            </a:r>
            <a:endParaRPr lang="ru-RU" sz="4800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315" name="AutoShape 2" descr="Картинки по запросу холодное сердце все персонаж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16" name="AutoShape 7" descr="Картинки по запросу красивое зеркал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17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692275" y="476250"/>
            <a:ext cx="8229600" cy="1143000"/>
          </a:xfrm>
        </p:spPr>
        <p:txBody>
          <a:bodyPr/>
          <a:lstStyle/>
          <a:p>
            <a:r>
              <a:rPr lang="ru-RU" sz="6000" b="1" i="1" smtClean="0">
                <a:solidFill>
                  <a:schemeClr val="bg1"/>
                </a:solidFill>
              </a:rPr>
              <a:t>23 декабря</a:t>
            </a:r>
          </a:p>
        </p:txBody>
      </p:sp>
      <p:sp>
        <p:nvSpPr>
          <p:cNvPr id="22531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2" name="AutoShape 5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3" name="AutoShape 7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5" descr="16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5" descr="486147d3215e55c9e82bd5e9f3d87f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3" name="Picture 4" descr="IMG-20191210-WA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9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Картинки по запросу олаф ле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4" descr="Картинки по запросу олаф ле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5" descr="maxres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Picture 5" descr="otkrytka-novyy-god-2020-pauk-pryadyushiy-mezgi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3" name="AutoShape 4" descr="Картинки по запросу связанная шаль подиу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4" name="AutoShape 6" descr="Картинки по запросу связанная шаль подиу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0725" name="Picture 7" descr="C:\Documents and Settings\Admin\Рабочий стол\ФОТОКУНКУРС О ТУЛЕ РО СЕБЕ О РОДИНЕ АСЁНОВА т.с\15039951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9" descr="Картинки по запросу связанная шаль подиу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Picture 1" descr="C:\Documents and Settings\Admin\Рабочий стол\ФОТОКУНКУРС О ТУЛЕ РО СЕБЕ О РОДИНЕ АСЁНОВА т.с\13536-1-1024x5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1" name="Picture 1" descr="D:\Новая папка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5" name="Picture 1" descr="D:\Новая папка\maxresdefault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1331913" y="765175"/>
            <a:ext cx="8229600" cy="1143000"/>
          </a:xfrm>
        </p:spPr>
        <p:txBody>
          <a:bodyPr/>
          <a:lstStyle/>
          <a:p>
            <a:r>
              <a:rPr lang="ru-RU" sz="6000" b="1" i="1" smtClean="0">
                <a:solidFill>
                  <a:schemeClr val="bg1"/>
                </a:solidFill>
              </a:rPr>
              <a:t>24 декабря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3" name="Picture 1" descr="D:\Новая папка\e05f1ae1e04afb4ae0ac7bc2a10449f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1" descr="D:\Новая папка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1" name="Picture 4" descr="DSCN37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7638"/>
            <a:ext cx="9144000" cy="700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8915" name="Picture 4" descr="dlya-golubyh-i-seryh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9" name="Picture 4" descr="novogodnij-makiyazh-trendy-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novogodnij-makiyazh-trendy-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2" name="Picture 4" descr="novogodnij-makiyazh-trendy-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97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4" descr="nyudovyy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724525" y="0"/>
            <a:ext cx="341947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7" name="Picture 5" descr="vlazhnaya-kozha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3" descr="D:\Новая папка\холодное сердце\5952b3a10384015ceb0dac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0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3011" name="Picture 1" descr="D:\Новая папка\7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5" name="Picture 1" descr="D:\Новая папка\cafeff71c991611a189e5ede0d5b9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1547813" y="765175"/>
            <a:ext cx="8229600" cy="1143000"/>
          </a:xfrm>
        </p:spPr>
        <p:txBody>
          <a:bodyPr/>
          <a:lstStyle/>
          <a:p>
            <a:r>
              <a:rPr lang="ru-RU" sz="6000" b="1" i="1" smtClean="0">
                <a:solidFill>
                  <a:schemeClr val="bg1"/>
                </a:solidFill>
              </a:rPr>
              <a:t>25 декабря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3" name="Picture 8" descr="Цвет, дек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9" descr="a659dec8dfdb55047ab91a69e5a8f6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7107" name="Picture 5" descr="250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275"/>
            <a:ext cx="4545013" cy="68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6" descr="12883818-1-silver?$XXL$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81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1" name="Picture 6" descr="novogodniy-makiyazh-i-pricheska-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646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8" descr="63994d7ef846489f04ceeec005319e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5" name="Picture 5" descr="caa0b14baa3d669e75d0ef31825ff0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59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7" descr="1210967306_origi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0"/>
            <a:ext cx="537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1476375" y="692150"/>
            <a:ext cx="8229600" cy="1143000"/>
          </a:xfrm>
        </p:spPr>
        <p:txBody>
          <a:bodyPr/>
          <a:lstStyle/>
          <a:p>
            <a:r>
              <a:rPr lang="ru-RU" sz="6000" b="1" i="1" smtClean="0">
                <a:solidFill>
                  <a:schemeClr val="bg1"/>
                </a:solidFill>
              </a:rPr>
              <a:t>26 декабря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03" name="Picture 5" descr="maxres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22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2227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476375" y="836613"/>
            <a:ext cx="8229600" cy="1143000"/>
          </a:xfrm>
        </p:spPr>
        <p:txBody>
          <a:bodyPr/>
          <a:lstStyle/>
          <a:p>
            <a:r>
              <a:rPr lang="ru-RU" sz="6000" b="1" i="1" smtClean="0">
                <a:solidFill>
                  <a:schemeClr val="bg1"/>
                </a:solidFill>
              </a:rPr>
              <a:t>22 декабря</a:t>
            </a:r>
          </a:p>
        </p:txBody>
      </p:sp>
      <p:sp>
        <p:nvSpPr>
          <p:cNvPr id="16387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32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3251" name="Picture 4" descr="ukrashenie-novogodnix-blyud-28-650x4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42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4275" name="Picture 4" descr="ukrashenie-novogodnix-blyud-34-650x4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52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5299" name="Picture 4" descr="ukrashenie-novogodnix-blyud-63-650x4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1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63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6323" name="Picture 4" descr="ukrashenie-novogodnix-blyud-19-650x4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0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1692275" y="908050"/>
            <a:ext cx="8229600" cy="1143000"/>
          </a:xfrm>
        </p:spPr>
        <p:txBody>
          <a:bodyPr/>
          <a:lstStyle/>
          <a:p>
            <a:r>
              <a:rPr lang="ru-RU" sz="6000" b="1" i="1" smtClean="0">
                <a:solidFill>
                  <a:schemeClr val="bg1"/>
                </a:solidFill>
              </a:rPr>
              <a:t>27 декабря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83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8371" name="Picture 2" descr="Картинки по запросу новогодняя сервиров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93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9395" name="AutoShape 2" descr="Картинки по запросу новогодняя сервир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59396" name="Picture 4" descr="Картинки по запросу новогодняя сервиров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Заголовок 1"/>
          <p:cNvSpPr>
            <a:spLocks noGrp="1"/>
          </p:cNvSpPr>
          <p:nvPr>
            <p:ph type="title"/>
          </p:nvPr>
        </p:nvSpPr>
        <p:spPr>
          <a:xfrm>
            <a:off x="1619250" y="692150"/>
            <a:ext cx="8229600" cy="1143000"/>
          </a:xfrm>
        </p:spPr>
        <p:txBody>
          <a:bodyPr/>
          <a:lstStyle/>
          <a:p>
            <a:r>
              <a:rPr lang="ru-RU" sz="6000" b="1" i="1" smtClean="0">
                <a:solidFill>
                  <a:schemeClr val="bg1"/>
                </a:solidFill>
              </a:rPr>
              <a:t>28 декабря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43" name="Picture 8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24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2467" name="Picture 2" descr="Картинки по запросу мужчины в новый г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0" name="Picture 4" descr="kak-ukrasit-dom-na-novyj-god-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1619250" y="765175"/>
            <a:ext cx="8229600" cy="1143000"/>
          </a:xfrm>
        </p:spPr>
        <p:txBody>
          <a:bodyPr/>
          <a:lstStyle/>
          <a:p>
            <a:r>
              <a:rPr lang="ru-RU" sz="6000" b="1" i="1" smtClean="0">
                <a:solidFill>
                  <a:schemeClr val="bg1"/>
                </a:solidFill>
              </a:rPr>
              <a:t>29 декабря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8" descr="C:\Documents and Settings\Admin\Рабочий стол\ФОТОКУНКУРС О ТУЛЕ РО СЕБЕ О РОДИНЕ АСЁНОВА т.с\pareve-christmas-1598x90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476375" y="836613"/>
            <a:ext cx="8229600" cy="1143000"/>
          </a:xfrm>
        </p:spPr>
        <p:txBody>
          <a:bodyPr/>
          <a:lstStyle/>
          <a:p>
            <a:r>
              <a:rPr lang="ru-RU" sz="6000" b="1" i="1" smtClean="0">
                <a:solidFill>
                  <a:schemeClr val="bg1"/>
                </a:solidFill>
              </a:rPr>
              <a:t>30 декабря</a:t>
            </a:r>
          </a:p>
        </p:txBody>
      </p:sp>
      <p:sp>
        <p:nvSpPr>
          <p:cNvPr id="64515" name="AutoShape 2" descr="Картинки по запросу дружба с соседя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4516" name="AutoShape 4" descr="Картинки по запросу дружба с соседя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65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6563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656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6565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66566" name="Picture 7" descr="C:\Documents and Settings\Admin\Рабочий стол\ФОТОКУНКУРС О ТУЛЕ РО СЕБЕ О РОДИНЕ АСЁНОВА т.с\11668920121212162856novbanket2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55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5539" name="AutoShape 2" descr="Картинки по запросу новогодний сто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65540" name="Picture 3" descr="C:\Documents and Settings\Admin\Рабочий стол\ФОТОКУНКУРС О ТУЛЕ РО СЕБЕ О РОДИНЕ АСЁНОВА т.с\bde70577d726b65855cbf9a6462409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75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7587" name="Picture 13" descr="Похожее изображение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86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8611" name="Picture 2" descr="Картинки по запросу шарики с новым год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96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9635" name="Picture 4" descr="primety-i-sueveriya-na-novyy-2018-god-sobaki-chto-nelzya-delat-31-dekabrya_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06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0659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70660" name="Picture 3" descr="C:\Documents and Settings\Admin\Рабочий стол\ФОТОКУНКУРС О ТУЛЕ РО СЕБЕ О РОДИНЕ АСЁНОВА т.с\Anna-Morning-Hair-Froz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6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683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71684" name="Picture 3" descr="C:\Documents and Settings\Admin\Рабочий стол\ФОТОКУНКУРС О ТУЛЕ РО СЕБЕ О РОДИНЕ АСЁНОВА т.с\1559479945_s-novym-godom-2020-muzhchine-pozdravlenie-krys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27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2707" name="Picture 7" descr="771479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4" descr="kak-ukrasit-dom-na-novyj-god-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37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3731" name="Picture 5" descr="bb71d8f0210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47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4755" name="Picture 1" descr="C:\Documents and Settings\Admin\Рабочий стол\ФОТОКУНКУРС О ТУЛЕ РО СЕБЕ О РОДИНЕ АСЁНОВА т.с\20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57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5779" name="Picture 2" descr="Картинки по запросу новогодняя вечер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68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6803" name="Picture 5" descr="getImage?disableStub=true&amp;type=VIDEO_S_720&amp;url=https%3A%2F%2Fvd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Picture 1" descr="C:\Documents and Settings\Admin\Рабочий стол\ФОТОКУНКУРС О ТУЛЕ РО СЕБЕ О РОДИНЕ АСЁНОВА т.с\UniformCavernousAfricanparadiseflycatcher-size_restricte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1" descr="C:\Documents and Settings\Admin\Рабочий стол\ФОТОКУНКУРС О ТУЛЕ РО СЕБЕ О РОДИНЕ АСЁНОВА т.с\97067456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6" descr="Девушка с темно синими волосами"/>
          <p:cNvPicPr>
            <a:picLocks noChangeAspect="1" noChangeArrowheads="1"/>
          </p:cNvPicPr>
          <p:nvPr/>
        </p:nvPicPr>
        <p:blipFill>
          <a:blip r:embed="rId2">
            <a:lum bright="2000"/>
          </a:blip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5" descr="Девушка в чёрном.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0"/>
            <a:ext cx="450056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26</Words>
  <Application>Microsoft Office PowerPoint</Application>
  <PresentationFormat>Экран (4:3)</PresentationFormat>
  <Paragraphs>10</Paragraphs>
  <Slides>63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6" baseType="lpstr">
      <vt:lpstr>Arial</vt:lpstr>
      <vt:lpstr>Calibri</vt:lpstr>
      <vt:lpstr>Тема Office</vt:lpstr>
      <vt:lpstr>Клуб любителей красоты «Свет мой зеркальце…»   Клубный день «Календарь подготовки к Новому году»</vt:lpstr>
      <vt:lpstr>Презентация PowerPoint</vt:lpstr>
      <vt:lpstr>Презентация PowerPoint</vt:lpstr>
      <vt:lpstr>22 декабря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23 декабря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24 декабря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25 декабря</vt:lpstr>
      <vt:lpstr>Презентация PowerPoint</vt:lpstr>
      <vt:lpstr>Презентация PowerPoint</vt:lpstr>
      <vt:lpstr>Презентация PowerPoint</vt:lpstr>
      <vt:lpstr>Презентация PowerPoint</vt:lpstr>
      <vt:lpstr>26 декабря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27 декабря</vt:lpstr>
      <vt:lpstr>Презентация PowerPoint</vt:lpstr>
      <vt:lpstr>Презентация PowerPoint</vt:lpstr>
      <vt:lpstr>28 декабря</vt:lpstr>
      <vt:lpstr>Презентация PowerPoint</vt:lpstr>
      <vt:lpstr>Презентация PowerPoint</vt:lpstr>
      <vt:lpstr>29 декабря</vt:lpstr>
      <vt:lpstr>30 декабря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79056</cp:lastModifiedBy>
  <cp:revision>16</cp:revision>
  <dcterms:modified xsi:type="dcterms:W3CDTF">2022-03-08T17:17:42Z</dcterms:modified>
</cp:coreProperties>
</file>