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8" r:id="rId11"/>
    <p:sldId id="269" r:id="rId12"/>
    <p:sldId id="270" r:id="rId13"/>
    <p:sldId id="271" r:id="rId14"/>
    <p:sldId id="272" r:id="rId15"/>
    <p:sldId id="266" r:id="rId16"/>
    <p:sldId id="267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3907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714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7095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5708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3464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6347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14713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56975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7479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745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8697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241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1801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233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207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164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042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D8F91B9-BD8B-46FA-858B-2F5F8035936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0E20843-44FE-49F3-B0B5-1720B31E6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66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  <p:sldLayoutId id="2147483861" r:id="rId12"/>
    <p:sldLayoutId id="2147483862" r:id="rId13"/>
    <p:sldLayoutId id="2147483863" r:id="rId14"/>
    <p:sldLayoutId id="2147483864" r:id="rId15"/>
    <p:sldLayoutId id="2147483865" r:id="rId16"/>
    <p:sldLayoutId id="214748386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004651-67B8-455B-8D74-4B7D6D5DA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этап: определение  темы и задач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D117FC-30AD-47FC-8410-97825B3F2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b="1" dirty="0"/>
          </a:p>
          <a:p>
            <a:pPr marL="0" indent="0">
              <a:buNone/>
            </a:pPr>
            <a:r>
              <a:rPr lang="ru-RU" b="1" dirty="0"/>
              <a:t>Прочитайте предложения, вставьте пропущенные слова:</a:t>
            </a:r>
          </a:p>
          <a:p>
            <a:pPr marL="514350" indent="-514350">
              <a:buAutoNum type="arabicPeriod"/>
            </a:pPr>
            <a:r>
              <a:rPr lang="ru-RU" dirty="0"/>
              <a:t>(?) в поле не воин. </a:t>
            </a:r>
          </a:p>
          <a:p>
            <a:pPr marL="514350" indent="-514350">
              <a:buAutoNum type="arabicPeriod"/>
            </a:pPr>
            <a:r>
              <a:rPr lang="ru-RU" dirty="0"/>
              <a:t> За (?) зайцами погонишься, ни (?) не поймаешь. </a:t>
            </a:r>
          </a:p>
          <a:p>
            <a:pPr marL="514350" indent="-514350">
              <a:buAutoNum type="arabicPeriod"/>
            </a:pPr>
            <a:r>
              <a:rPr lang="ru-RU" dirty="0"/>
              <a:t>   (?) (?) не ждут. </a:t>
            </a:r>
          </a:p>
          <a:p>
            <a:pPr marL="514350" indent="-514350">
              <a:buAutoNum type="arabicPeriod"/>
            </a:pPr>
            <a:r>
              <a:rPr lang="ru-RU" dirty="0"/>
              <a:t> Грамота – ( ? ) язык. 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022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odnina-irina-konstantinovna">
            <a:extLst>
              <a:ext uri="{FF2B5EF4-FFF2-40B4-BE49-F238E27FC236}">
                <a16:creationId xmlns:a16="http://schemas.microsoft.com/office/drawing/2014/main" id="{B6A85823-2520-49F1-BE1C-5D07335F7AE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35" y="1"/>
            <a:ext cx="10407192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6878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urcinskii-recordi-e1460124869155">
            <a:extLst>
              <a:ext uri="{FF2B5EF4-FFF2-40B4-BE49-F238E27FC236}">
                <a16:creationId xmlns:a16="http://schemas.microsoft.com/office/drawing/2014/main" id="{38A12681-3205-4D87-9FBA-8F1867B32F4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55" y="0"/>
            <a:ext cx="102563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64545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odnina-irina-konstantinovna">
            <a:extLst>
              <a:ext uri="{FF2B5EF4-FFF2-40B4-BE49-F238E27FC236}">
                <a16:creationId xmlns:a16="http://schemas.microsoft.com/office/drawing/2014/main" id="{CC1EC4A2-E5B9-4D8C-ADC4-9C5D9BF545E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25" y="65989"/>
            <a:ext cx="10869104" cy="6702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5794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ибирь, Озеро Байкал, Замерзшее Озеро">
            <a:extLst>
              <a:ext uri="{FF2B5EF4-FFF2-40B4-BE49-F238E27FC236}">
                <a16:creationId xmlns:a16="http://schemas.microsoft.com/office/drawing/2014/main" id="{2BB67777-AD24-4AEC-B493-3C78166AEA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1" y="0"/>
            <a:ext cx="106805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2863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зеро, Пруд, Холмы, Трава, Пастбище">
            <a:extLst>
              <a:ext uri="{FF2B5EF4-FFF2-40B4-BE49-F238E27FC236}">
                <a16:creationId xmlns:a16="http://schemas.microsoft.com/office/drawing/2014/main" id="{2415E11C-6DEF-4BAC-8498-F773013E18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1312165" cy="692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325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94791-EE90-4210-826B-77EDA4925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C73FC2-B318-4A13-9DDF-8AB01FA7D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Шестой этап: определим рекордсмена в классе</a:t>
            </a:r>
          </a:p>
        </p:txBody>
      </p:sp>
    </p:spTree>
    <p:extLst>
      <p:ext uri="{BB962C8B-B14F-4D97-AF65-F5344CB8AC3E}">
        <p14:creationId xmlns:p14="http://schemas.microsoft.com/office/powerpoint/2010/main" val="17741486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021F16-F4DE-4A0D-A960-96F41F686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 урока, домашнее задание 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6C788C7-05C3-4645-B39B-DCD4DCC5AA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610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78ED72-CB51-4C59-822C-5D1F10199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по теме «Имя числительное»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3907C9-4833-44B0-AE91-DC37C4150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повторить и обобщить теоретические сведения о числительном как  части речи, его морфологических признаках, роли в предложении.</a:t>
            </a:r>
          </a:p>
          <a:p>
            <a:pPr lvl="0"/>
            <a:r>
              <a:rPr lang="ru-RU" dirty="0"/>
              <a:t>совершенствовать умения и навыки:</a:t>
            </a:r>
          </a:p>
          <a:p>
            <a:r>
              <a:rPr lang="ru-RU" dirty="0"/>
              <a:t>- правильно произносить, изменять и  писать числительные;</a:t>
            </a:r>
          </a:p>
          <a:p>
            <a:r>
              <a:rPr lang="ru-RU" dirty="0"/>
              <a:t>- грамотно использовать числительные в своей речи</a:t>
            </a:r>
          </a:p>
        </p:txBody>
      </p:sp>
    </p:spTree>
    <p:extLst>
      <p:ext uri="{BB962C8B-B14F-4D97-AF65-F5344CB8AC3E}">
        <p14:creationId xmlns:p14="http://schemas.microsoft.com/office/powerpoint/2010/main" val="2907431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15742-2A42-4D77-A7B5-A00A72628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этап: определение грамматического значения, морфологических признаков и синтаксической роли имени числительного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9E1D22-3C6B-4CC2-806E-AC26411465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 морфологически разобрать числительное из предложения №4, просклонять его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синтаксически разобрать предложение №4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3гр – записать предложения №1,2,3, подписать части речи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8525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402A55-4A0B-4744-9083-0AAE8D8E6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 этап: выполнение интерактивного теста или «Верное или неверное утверждение»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F2551B-944C-4242-9D65-19B53FDCBC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1, 2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 выполнить интерактивный тест на компьютере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выполнить тест «Верное или неверное утверждение»</a:t>
            </a:r>
          </a:p>
        </p:txBody>
      </p:sp>
    </p:spTree>
    <p:extLst>
      <p:ext uri="{BB962C8B-B14F-4D97-AF65-F5344CB8AC3E}">
        <p14:creationId xmlns:p14="http://schemas.microsoft.com/office/powerpoint/2010/main" val="4045460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3F8321-5199-4DD1-BC00-0C9503840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теста «Верное или неверное утверждение»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DC4484-532E-4A32-A204-8489E87DC1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/>
              <a:t>Неверные утверждения № 3,6</a:t>
            </a:r>
          </a:p>
          <a:p>
            <a:endParaRPr lang="ru-RU" b="1" dirty="0"/>
          </a:p>
          <a:p>
            <a:r>
              <a:rPr lang="ru-RU" b="1" dirty="0"/>
              <a:t>Верные утверждения № 1,2,4,5,7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b="1" dirty="0"/>
              <a:t>Критерии оценки : 7 баллов – «5»</a:t>
            </a:r>
          </a:p>
          <a:p>
            <a:pPr marL="0" indent="0">
              <a:buNone/>
            </a:pPr>
            <a:r>
              <a:rPr lang="ru-RU" b="1" dirty="0"/>
              <a:t>                                    6-5 баллов – «4»</a:t>
            </a:r>
          </a:p>
          <a:p>
            <a:pPr marL="0" indent="0">
              <a:buNone/>
            </a:pPr>
            <a:r>
              <a:rPr lang="ru-RU" b="1" dirty="0"/>
              <a:t>                                    4- 3,5 балла – «3»</a:t>
            </a:r>
          </a:p>
        </p:txBody>
      </p:sp>
    </p:spTree>
    <p:extLst>
      <p:ext uri="{BB962C8B-B14F-4D97-AF65-F5344CB8AC3E}">
        <p14:creationId xmlns:p14="http://schemas.microsoft.com/office/powerpoint/2010/main" val="2773671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62BCFC-053B-4D4E-BDBB-FF630DAFE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Четвёртый этап: работа с текстом «Книга рекордов Гиннесса»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3C5EBF-C026-4B69-9E55-B4075B1654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прочитайте текст, письменно ответьте на вопросы, определите разряд числительных: </a:t>
            </a:r>
          </a:p>
          <a:p>
            <a:pPr marL="0" lv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впервые вышла в свет «Книга рекордов Гиннесса? </a:t>
            </a: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скольких языках мира выходит «Книга…»?</a:t>
            </a: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появилось первое издание «Книги…» на русском языке?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8506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AD6DD50-0691-4D8D-806A-D115285F7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79" y="75414"/>
            <a:ext cx="4965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7909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B28D6A94-F328-4961-90EF-78005F545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138" y="0"/>
            <a:ext cx="51657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606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1F2A0D-30A2-489B-89BD-B25DFA4F8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Пятый  этап: правильное произношение числительных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5597FB-6C2A-41BC-8F60-AC0A179DD8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Представьте, что вам нужно подготовить чтение текста перед аудиторией. В тексте встречаются числительные. Ваша задача – поставить их в правильную форму и прочитать.</a:t>
            </a:r>
          </a:p>
        </p:txBody>
      </p:sp>
    </p:spTree>
    <p:extLst>
      <p:ext uri="{BB962C8B-B14F-4D97-AF65-F5344CB8AC3E}">
        <p14:creationId xmlns:p14="http://schemas.microsoft.com/office/powerpoint/2010/main" val="18195726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106</TotalTime>
  <Words>310</Words>
  <Application>Microsoft Office PowerPoint</Application>
  <PresentationFormat>Широкоэкранный</PresentationFormat>
  <Paragraphs>43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Garamond</vt:lpstr>
      <vt:lpstr>Times New Roman</vt:lpstr>
      <vt:lpstr>Натуральные материалы</vt:lpstr>
      <vt:lpstr>Первый этап: определение  темы и задач урока</vt:lpstr>
      <vt:lpstr>Повторение по теме «Имя числительное»</vt:lpstr>
      <vt:lpstr>Второй этап: определение грамматического значения, морфологических признаков и синтаксической роли имени числительного </vt:lpstr>
      <vt:lpstr>Третий  этап: выполнение интерактивного теста или «Верное или неверное утверждение»</vt:lpstr>
      <vt:lpstr>Проверка теста «Верное или неверное утверждение» </vt:lpstr>
      <vt:lpstr>Четвёртый этап: работа с текстом «Книга рекордов Гиннесса»</vt:lpstr>
      <vt:lpstr>Презентация PowerPoint</vt:lpstr>
      <vt:lpstr>Презентация PowerPoint</vt:lpstr>
      <vt:lpstr>Пятый  этап: правильное произношение числительных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 урока, домашнее задание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Определим тему и задачи урока</dc:title>
  <dc:creator>владимир никифоров</dc:creator>
  <cp:lastModifiedBy>владимир никифоров</cp:lastModifiedBy>
  <cp:revision>14</cp:revision>
  <dcterms:created xsi:type="dcterms:W3CDTF">2022-02-28T13:32:50Z</dcterms:created>
  <dcterms:modified xsi:type="dcterms:W3CDTF">2022-03-03T15:00:44Z</dcterms:modified>
</cp:coreProperties>
</file>