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2" r:id="rId2"/>
    <p:sldId id="257" r:id="rId3"/>
    <p:sldId id="273" r:id="rId4"/>
    <p:sldId id="276" r:id="rId5"/>
    <p:sldId id="260" r:id="rId6"/>
    <p:sldId id="261" r:id="rId7"/>
    <p:sldId id="262" r:id="rId8"/>
    <p:sldId id="263" r:id="rId9"/>
    <p:sldId id="274" r:id="rId10"/>
    <p:sldId id="267" r:id="rId11"/>
    <p:sldId id="268" r:id="rId12"/>
    <p:sldId id="269" r:id="rId13"/>
    <p:sldId id="270" r:id="rId14"/>
    <p:sldId id="280" r:id="rId15"/>
    <p:sldId id="275" r:id="rId16"/>
    <p:sldId id="27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ksey" initials="A" lastIdx="0" clrIdx="0">
    <p:extLst>
      <p:ext uri="{19B8F6BF-5375-455C-9EA6-DF929625EA0E}">
        <p15:presenceInfo xmlns:p15="http://schemas.microsoft.com/office/powerpoint/2012/main" userId="Aleks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5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2/27/2017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85801"/>
            <a:ext cx="9601196" cy="6978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домашнего задания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2" y="1684421"/>
            <a:ext cx="9601195" cy="4487779"/>
          </a:xfrm>
        </p:spPr>
      </p:pic>
    </p:spTree>
    <p:extLst>
      <p:ext uri="{BB962C8B-B14F-4D97-AF65-F5344CB8AC3E}">
        <p14:creationId xmlns:p14="http://schemas.microsoft.com/office/powerpoint/2010/main" val="1854106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какой части театра могут находится эти предметы?</a:t>
            </a:r>
            <a:b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874" y="3192462"/>
            <a:ext cx="2755231" cy="2047875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22" y="3045968"/>
            <a:ext cx="3633536" cy="23408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1400" y="3192462"/>
            <a:ext cx="3737812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5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01580"/>
            <a:ext cx="9601196" cy="830178"/>
          </a:xfrm>
        </p:spPr>
        <p:txBody>
          <a:bodyPr/>
          <a:lstStyle/>
          <a:p>
            <a:r>
              <a:rPr lang="ru-RU" dirty="0" smtClean="0"/>
              <a:t>Схема театра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684422"/>
            <a:ext cx="4595790" cy="4186154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724" y="1684423"/>
            <a:ext cx="5260307" cy="4182502"/>
          </a:xfrm>
        </p:spPr>
      </p:pic>
    </p:spTree>
    <p:extLst>
      <p:ext uri="{BB962C8B-B14F-4D97-AF65-F5344CB8AC3E}">
        <p14:creationId xmlns:p14="http://schemas.microsoft.com/office/powerpoint/2010/main" val="183848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7832" y="613612"/>
            <a:ext cx="10720136" cy="1672388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К</a:t>
            </a:r>
            <a:r>
              <a:rPr lang="ru-RU" dirty="0" smtClean="0"/>
              <a:t>акие </a:t>
            </a:r>
            <a:r>
              <a:rPr lang="ru-RU" dirty="0"/>
              <a:t>виды представлений были в афинском театре?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254" y="2165685"/>
            <a:ext cx="9889958" cy="3709654"/>
          </a:xfrm>
        </p:spPr>
      </p:pic>
      <p:pic>
        <p:nvPicPr>
          <p:cNvPr id="5" name="серта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51709" y="2400300"/>
            <a:ext cx="609600" cy="609600"/>
          </a:xfrm>
          <a:prstGeom prst="rect">
            <a:avLst/>
          </a:prstGeom>
        </p:spPr>
      </p:pic>
      <p:pic>
        <p:nvPicPr>
          <p:cNvPr id="6" name="трагедия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47442" y="228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2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4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2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37674"/>
            <a:ext cx="9601196" cy="806115"/>
          </a:xfrm>
        </p:spPr>
        <p:txBody>
          <a:bodyPr>
            <a:normAutofit/>
          </a:bodyPr>
          <a:lstStyle/>
          <a:p>
            <a:r>
              <a:rPr lang="ru-RU" dirty="0" smtClean="0"/>
              <a:t>Драматурги Греции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295400" y="1564105"/>
            <a:ext cx="4718304" cy="866274"/>
          </a:xfrm>
        </p:spPr>
        <p:txBody>
          <a:bodyPr/>
          <a:lstStyle/>
          <a:p>
            <a:r>
              <a:rPr lang="ru-RU" dirty="0" smtClean="0"/>
              <a:t>Софокл «Антигона»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32" y="2550695"/>
            <a:ext cx="3304255" cy="3429000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7339262" y="1564105"/>
            <a:ext cx="3559711" cy="866274"/>
          </a:xfrm>
        </p:spPr>
        <p:txBody>
          <a:bodyPr/>
          <a:lstStyle/>
          <a:p>
            <a:r>
              <a:rPr lang="ru-RU" dirty="0" smtClean="0"/>
              <a:t>Аристофан «Птицы»</a:t>
            </a:r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263" y="2550695"/>
            <a:ext cx="3224464" cy="3429000"/>
          </a:xfrm>
        </p:spPr>
      </p:pic>
    </p:spTree>
    <p:extLst>
      <p:ext uri="{BB962C8B-B14F-4D97-AF65-F5344CB8AC3E}">
        <p14:creationId xmlns:p14="http://schemas.microsoft.com/office/powerpoint/2010/main" val="165618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869255"/>
              </p:ext>
            </p:extLst>
          </p:nvPr>
        </p:nvGraphicFramePr>
        <p:xfrm>
          <a:off x="816428" y="434645"/>
          <a:ext cx="10593978" cy="600891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31326"/>
                <a:gridCol w="3531326"/>
                <a:gridCol w="3531326"/>
              </a:tblGrid>
              <a:tr h="5802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  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   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Древнегреческий театр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Современный театр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</a:tr>
              <a:tr h="683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Где происходят представления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Вместимость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83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часто происходят представления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представления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Билеты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Кто может быть зрителем?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Занавес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Кто играет в представлении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награждают актеров?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480560" y="1123406"/>
            <a:ext cx="3265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особом здании под открытым небом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7981406" y="1123406"/>
            <a:ext cx="3278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специальном крытом здании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480560" y="1769737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17  тыс. зрителей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7981406" y="1769737"/>
            <a:ext cx="3396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 1 тыс. зрителей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480560" y="2416068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Несколько раз в году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981406" y="2416068"/>
            <a:ext cx="214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981406" y="2416068"/>
            <a:ext cx="3396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Каждый год театральный сезон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480560" y="3069771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 утра и до захода солнца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863840" y="3069771"/>
            <a:ext cx="3618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Детские спектакли-утром, взрослые-вечером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4362994" y="3716102"/>
            <a:ext cx="3500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свинца или обожжённой глины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863840" y="3605349"/>
            <a:ext cx="3618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Из бумаги с указанием ряда и места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4598126" y="4108320"/>
            <a:ext cx="3265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Любой, купивший билет (мужчины)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7981406" y="4219303"/>
            <a:ext cx="3396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Любой, купивший билет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4480560" y="4754651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нет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8190412" y="4743145"/>
            <a:ext cx="2573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есть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480560" y="5329646"/>
            <a:ext cx="3265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Профессиональные актёры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8190412" y="5329646"/>
            <a:ext cx="2952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Профессиональные актеры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480560" y="5904641"/>
            <a:ext cx="3383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Аплодисменты, корзины с имбирём, оливковое масло</a:t>
            </a:r>
            <a:endParaRPr lang="ru-RU" dirty="0"/>
          </a:p>
        </p:txBody>
      </p:sp>
      <p:sp>
        <p:nvSpPr>
          <p:cNvPr id="27" name="TextBox 26"/>
          <p:cNvSpPr txBox="1"/>
          <p:nvPr/>
        </p:nvSpPr>
        <p:spPr>
          <a:xfrm>
            <a:off x="7981406" y="5904641"/>
            <a:ext cx="3396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Аплодисменты, звание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469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65018" y="651164"/>
            <a:ext cx="4753119" cy="734291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138" y="651164"/>
            <a:ext cx="5984153" cy="5541818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65018" y="1510144"/>
            <a:ext cx="4753119" cy="4682837"/>
          </a:xfrm>
        </p:spPr>
        <p:txBody>
          <a:bodyPr>
            <a:normAutofit/>
          </a:bodyPr>
          <a:lstStyle/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строка. Тема -1 слово (имя существительное)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строка. Описание темы- 2 слова (имя прилагательное)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строка. Описание действия-3 слова (глагол).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строка. Отношение к теме-фраза из 4 слов ( предложение, цитата, отношение автора 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 описываемому предмету или объекту.).</a:t>
            </a:r>
          </a:p>
          <a:p>
            <a:pPr algn="l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строка. Суть темы -1 слово (синоним).</a:t>
            </a:r>
          </a:p>
        </p:txBody>
      </p:sp>
    </p:spTree>
    <p:extLst>
      <p:ext uri="{BB962C8B-B14F-4D97-AF65-F5344CB8AC3E}">
        <p14:creationId xmlns:p14="http://schemas.microsoft.com/office/powerpoint/2010/main" val="73642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prstTxWarp prst="textCurveUp">
              <a:avLst/>
            </a:prstTxWarp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ru-RU" b="1" dirty="0" smtClean="0">
                <a:ln/>
                <a:solidFill>
                  <a:schemeClr val="accent4"/>
                </a:solidFill>
              </a:rPr>
              <a:t>Спасибо за урок</a:t>
            </a:r>
            <a:endParaRPr lang="ru-RU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67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76244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1" y="1840833"/>
            <a:ext cx="9773651" cy="4367462"/>
          </a:xfrm>
        </p:spPr>
      </p:pic>
    </p:spTree>
    <p:extLst>
      <p:ext uri="{BB962C8B-B14F-4D97-AF65-F5344CB8AC3E}">
        <p14:creationId xmlns:p14="http://schemas.microsoft.com/office/powerpoint/2010/main" val="154617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94284" y="1871131"/>
            <a:ext cx="7423484" cy="1515533"/>
          </a:xfrm>
        </p:spPr>
        <p:txBody>
          <a:bodyPr/>
          <a:lstStyle/>
          <a:p>
            <a:r>
              <a:rPr lang="ru-RU" dirty="0" smtClean="0">
                <a:latin typeface="Comic Sans MS" panose="030F0702030302020204" pitchFamily="66" charset="0"/>
                <a:cs typeface="Arabic Typesetting" panose="03020402040406030203" pitchFamily="66" charset="-78"/>
              </a:rPr>
              <a:t>В  афинском театре</a:t>
            </a:r>
            <a:endParaRPr lang="ru-RU" dirty="0">
              <a:latin typeface="Comic Sans MS" panose="030F0702030302020204" pitchFamily="66" charset="0"/>
              <a:cs typeface="Arabic Typesetting" panose="03020402040406030203" pitchFamily="66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1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0652342"/>
              </p:ext>
            </p:extLst>
          </p:nvPr>
        </p:nvGraphicFramePr>
        <p:xfrm>
          <a:off x="809896" y="483328"/>
          <a:ext cx="10593978" cy="6008916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31326"/>
                <a:gridCol w="3531326"/>
                <a:gridCol w="3531326"/>
              </a:tblGrid>
              <a:tr h="58020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Вопросы   </a:t>
                      </a:r>
                      <a:r>
                        <a:rPr lang="ru-RU" sz="1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    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Древнегреческий театр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Современный театр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</a:tr>
              <a:tr h="683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Где происходят представления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Вместимость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836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часто происходят представления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Начало представления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Билеты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Кто может быть зрителем?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Занавес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Кто играет в представлении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02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Как награждают актеров?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720" marR="45720" marT="1016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36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97833" y="745958"/>
            <a:ext cx="4720835" cy="926431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театра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бог изображен?</a:t>
            </a:r>
            <a:endParaRPr lang="ru-RU" sz="31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94" y="637674"/>
            <a:ext cx="2707105" cy="5510463"/>
          </a:xfrm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888273" y="2325189"/>
            <a:ext cx="3852169" cy="372291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Дионис- бог плодоносящих сил земли, растительности, виноградарства, виноделия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695" y="1383631"/>
            <a:ext cx="4018547" cy="408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1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4503" y="104503"/>
            <a:ext cx="11978640" cy="124097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/>
              <a:t>Почему с его именем связано возникновение театра в Греции?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sp>
        <p:nvSpPr>
          <p:cNvPr id="16" name="Текст 15"/>
          <p:cNvSpPr>
            <a:spLocks noGrp="1"/>
          </p:cNvSpPr>
          <p:nvPr>
            <p:ph type="body" idx="1"/>
          </p:nvPr>
        </p:nvSpPr>
        <p:spPr>
          <a:xfrm>
            <a:off x="1295400" y="1227909"/>
            <a:ext cx="4718304" cy="666205"/>
          </a:xfrm>
        </p:spPr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атиры</a:t>
            </a:r>
            <a:endParaRPr lang="ru-RU" dirty="0"/>
          </a:p>
        </p:txBody>
      </p:sp>
      <p:pic>
        <p:nvPicPr>
          <p:cNvPr id="20" name="Объект 1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217" y="2076449"/>
            <a:ext cx="4323806" cy="4167597"/>
          </a:xfrm>
        </p:spPr>
      </p:pic>
      <p:sp>
        <p:nvSpPr>
          <p:cNvPr id="18" name="Текст 17"/>
          <p:cNvSpPr>
            <a:spLocks noGrp="1"/>
          </p:cNvSpPr>
          <p:nvPr>
            <p:ph type="body" sz="quarter" idx="3"/>
          </p:nvPr>
        </p:nvSpPr>
        <p:spPr>
          <a:xfrm>
            <a:off x="6180670" y="1345474"/>
            <a:ext cx="4718304" cy="653143"/>
          </a:xfrm>
        </p:spPr>
        <p:txBody>
          <a:bodyPr/>
          <a:lstStyle/>
          <a:p>
            <a:r>
              <a:rPr lang="ru-RU" dirty="0" smtClean="0"/>
              <a:t>Шествие Диониса</a:t>
            </a:r>
            <a:endParaRPr lang="ru-RU" dirty="0"/>
          </a:p>
        </p:txBody>
      </p:sp>
      <p:pic>
        <p:nvPicPr>
          <p:cNvPr id="23" name="Объект 22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463" y="2076449"/>
            <a:ext cx="5878285" cy="4167597"/>
          </a:xfrm>
        </p:spPr>
      </p:pic>
    </p:spTree>
    <p:extLst>
      <p:ext uri="{BB962C8B-B14F-4D97-AF65-F5344CB8AC3E}">
        <p14:creationId xmlns:p14="http://schemas.microsoft.com/office/powerpoint/2010/main" val="1827451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53143" y="352697"/>
            <a:ext cx="4359123" cy="770709"/>
          </a:xfrm>
        </p:spPr>
        <p:txBody>
          <a:bodyPr>
            <a:no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дание театра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509" y="613953"/>
            <a:ext cx="6570617" cy="5590903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927464" y="1528354"/>
            <a:ext cx="3958046" cy="4389120"/>
          </a:xfrm>
        </p:spPr>
        <p:txBody>
          <a:bodyPr>
            <a:normAutofit fontScale="92500" lnSpcReduction="10000"/>
          </a:bodyPr>
          <a:lstStyle/>
          <a:p>
            <a:pPr marL="514350" indent="-514350" algn="l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части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делился 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14350" indent="-514350" algn="l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они называются? </a:t>
            </a:r>
          </a:p>
          <a:p>
            <a:pPr marL="514350" indent="-514350" algn="l"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представляла из себя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театра.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 algn="l">
              <a:buAutoNum type="arabicPeriod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Зачем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была нужна? </a:t>
            </a:r>
          </a:p>
        </p:txBody>
      </p:sp>
    </p:spTree>
    <p:extLst>
      <p:ext uri="{BB962C8B-B14F-4D97-AF65-F5344CB8AC3E}">
        <p14:creationId xmlns:p14="http://schemas.microsoft.com/office/powerpoint/2010/main" val="396127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0262" y="640079"/>
            <a:ext cx="5812971" cy="966651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234" y="982663"/>
            <a:ext cx="4741816" cy="4892675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70709" y="2952206"/>
            <a:ext cx="5408022" cy="25172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посещение театра было доступно даже беднейшим жителям Афин?</a:t>
            </a:r>
          </a:p>
        </p:txBody>
      </p:sp>
    </p:spTree>
    <p:extLst>
      <p:ext uri="{BB962C8B-B14F-4D97-AF65-F5344CB8AC3E}">
        <p14:creationId xmlns:p14="http://schemas.microsoft.com/office/powerpoint/2010/main" val="51556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295402" y="421105"/>
            <a:ext cx="9601196" cy="6858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Дополнительный вопрос.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xfrm>
            <a:off x="912923" y="1666373"/>
            <a:ext cx="5195557" cy="613611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Как и при помощи чего актеры выражали  чувства героев?</a:t>
            </a:r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96" y="2646947"/>
            <a:ext cx="5065294" cy="3453064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6180670" y="1913021"/>
            <a:ext cx="4718304" cy="366963"/>
          </a:xfrm>
        </p:spPr>
        <p:txBody>
          <a:bodyPr/>
          <a:lstStyle/>
          <a:p>
            <a:r>
              <a:rPr lang="ru-RU" dirty="0">
                <a:solidFill>
                  <a:srgbClr val="0070C0"/>
                </a:solidFill>
              </a:rPr>
              <a:t>Как были одеты актеры? Кто мог стать актером?</a:t>
            </a:r>
          </a:p>
        </p:txBody>
      </p:sp>
      <p:pic>
        <p:nvPicPr>
          <p:cNvPr id="17" name="Объект 16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670" y="2646947"/>
            <a:ext cx="5261362" cy="3453064"/>
          </a:xfrm>
        </p:spPr>
      </p:pic>
    </p:spTree>
    <p:extLst>
      <p:ext uri="{BB962C8B-B14F-4D97-AF65-F5344CB8AC3E}">
        <p14:creationId xmlns:p14="http://schemas.microsoft.com/office/powerpoint/2010/main" val="88173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325</TotalTime>
  <Words>299</Words>
  <Application>Microsoft Office PowerPoint</Application>
  <PresentationFormat>Широкоэкранный</PresentationFormat>
  <Paragraphs>73</Paragraphs>
  <Slides>16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Arabic Typesetting</vt:lpstr>
      <vt:lpstr>Arial</vt:lpstr>
      <vt:lpstr>Calibri</vt:lpstr>
      <vt:lpstr>Comic Sans MS</vt:lpstr>
      <vt:lpstr>Garamond</vt:lpstr>
      <vt:lpstr>Times New Roman</vt:lpstr>
      <vt:lpstr>Натуральные материалы</vt:lpstr>
      <vt:lpstr>Проверка домашнего задания</vt:lpstr>
      <vt:lpstr>Что изображено?</vt:lpstr>
      <vt:lpstr>В  афинском театре</vt:lpstr>
      <vt:lpstr>Презентация PowerPoint</vt:lpstr>
      <vt:lpstr>Возникновение театра  Какой бог изображен?</vt:lpstr>
      <vt:lpstr>Возникновение театра Почему с его именем связано возникновение театра в Греции?  </vt:lpstr>
      <vt:lpstr>Здание театра</vt:lpstr>
      <vt:lpstr>Дополнительный вопрос.</vt:lpstr>
      <vt:lpstr>Дополнительный вопрос.</vt:lpstr>
      <vt:lpstr>Дополнительный вопрос. В какой части театра могут находится эти предметы? </vt:lpstr>
      <vt:lpstr>Схема театра</vt:lpstr>
      <vt:lpstr> Какие виды представлений были в афинском театре? </vt:lpstr>
      <vt:lpstr>Драматурги Греции</vt:lpstr>
      <vt:lpstr>Презентация PowerPoint</vt:lpstr>
      <vt:lpstr>синквейн</vt:lpstr>
      <vt:lpstr>Спасибо за урок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 афинском театре</dc:title>
  <dc:creator>Aleksey</dc:creator>
  <cp:lastModifiedBy>Aleksey</cp:lastModifiedBy>
  <cp:revision>55</cp:revision>
  <dcterms:created xsi:type="dcterms:W3CDTF">2017-02-23T19:01:39Z</dcterms:created>
  <dcterms:modified xsi:type="dcterms:W3CDTF">2017-02-27T17:52:24Z</dcterms:modified>
</cp:coreProperties>
</file>