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10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1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9.png"/><Relationship Id="rId7" Type="http://schemas.openxmlformats.org/officeDocument/2006/relationships/image" Target="../media/image6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wallpapers_4218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4156"/>
            <a:ext cx="9144000" cy="6862156"/>
          </a:xfrm>
          <a:prstGeom prst="rect">
            <a:avLst/>
          </a:prstGeom>
          <a:ln>
            <a:solidFill>
              <a:srgbClr val="002060"/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2402527" y="1500174"/>
            <a:ext cx="4338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85918" y="2000240"/>
            <a:ext cx="5715040" cy="132343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2060"/>
                </a:solidFill>
              </a:rPr>
              <a:t>Путешествие в прошлое карандаша</a:t>
            </a:r>
          </a:p>
        </p:txBody>
      </p:sp>
      <p:pic>
        <p:nvPicPr>
          <p:cNvPr id="8" name="Рисунок 7" descr="karandashi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072330" y="3929066"/>
            <a:ext cx="1864258" cy="2786068"/>
          </a:xfrm>
          <a:prstGeom prst="rect">
            <a:avLst/>
          </a:prstGeom>
        </p:spPr>
      </p:pic>
      <p:pic>
        <p:nvPicPr>
          <p:cNvPr id="10" name="Рисунок 9" descr="веселый-карандаш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44" y="4286256"/>
            <a:ext cx="2468245" cy="188203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4714876" y="5286388"/>
            <a:ext cx="2500330" cy="73866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i="1" dirty="0" smtClean="0">
                <a:solidFill>
                  <a:srgbClr val="002060"/>
                </a:solidFill>
              </a:rPr>
              <a:t>Воспитатель </a:t>
            </a:r>
            <a:r>
              <a:rPr lang="ru-RU" sz="1400" b="1" i="1" dirty="0" smtClean="0">
                <a:solidFill>
                  <a:srgbClr val="002060"/>
                </a:solidFill>
              </a:rPr>
              <a:t>МДОУ ИРМО «</a:t>
            </a:r>
            <a:r>
              <a:rPr lang="ru-RU" sz="1400" b="1" i="1" dirty="0" err="1" smtClean="0">
                <a:solidFill>
                  <a:srgbClr val="002060"/>
                </a:solidFill>
              </a:rPr>
              <a:t>Оекский</a:t>
            </a:r>
            <a:r>
              <a:rPr lang="ru-RU" sz="1400" b="1" i="1" dirty="0" smtClean="0">
                <a:solidFill>
                  <a:srgbClr val="002060"/>
                </a:solidFill>
              </a:rPr>
              <a:t> детский сад» </a:t>
            </a:r>
          </a:p>
          <a:p>
            <a:r>
              <a:rPr lang="ru-RU" sz="1400" b="1" i="1" dirty="0" smtClean="0">
                <a:solidFill>
                  <a:srgbClr val="002060"/>
                </a:solidFill>
              </a:rPr>
              <a:t>Рожкова Е.Ю.</a:t>
            </a:r>
            <a:endParaRPr lang="ru-RU" sz="1400" b="1" i="1" dirty="0" smtClean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86182" y="6198990"/>
            <a:ext cx="221457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002060"/>
                </a:solidFill>
              </a:rPr>
              <a:t>2022 </a:t>
            </a:r>
            <a:r>
              <a:rPr lang="ru-RU" sz="1400" b="1" dirty="0" smtClean="0">
                <a:solidFill>
                  <a:srgbClr val="002060"/>
                </a:solidFill>
              </a:rPr>
              <a:t>г. </a:t>
            </a:r>
            <a:endParaRPr lang="ru-RU" sz="1400" dirty="0"/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02527" y="1500174"/>
            <a:ext cx="4338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642918"/>
            <a:ext cx="5786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rainbow-bright-candy-background_56745-7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3999" cy="6857999"/>
          </a:xfrm>
          <a:prstGeom prst="rect">
            <a:avLst/>
          </a:prstGeom>
        </p:spPr>
      </p:pic>
      <p:sp>
        <p:nvSpPr>
          <p:cNvPr id="10" name="5-конечная звезда 9"/>
          <p:cNvSpPr/>
          <p:nvPr/>
        </p:nvSpPr>
        <p:spPr>
          <a:xfrm>
            <a:off x="1643042" y="571480"/>
            <a:ext cx="6143668" cy="5286412"/>
          </a:xfrm>
          <a:prstGeom prst="star5">
            <a:avLst/>
          </a:prstGeom>
          <a:solidFill>
            <a:srgbClr val="00B0F0">
              <a:alpha val="4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36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286116" y="3000372"/>
            <a:ext cx="28575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 smtClean="0">
                <a:solidFill>
                  <a:srgbClr val="FF00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Молодцы!</a:t>
            </a:r>
            <a:endParaRPr lang="ru-RU" sz="3600" dirty="0">
              <a:latin typeface="Arial Black" pitchFamily="34" charset="0"/>
            </a:endParaRPr>
          </a:p>
        </p:txBody>
      </p:sp>
      <p:pic>
        <p:nvPicPr>
          <p:cNvPr id="13" name="Рисунок 12" descr="115458063_large_0_6d395_b004f1d6_ori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214686"/>
            <a:ext cx="2357454" cy="2816855"/>
          </a:xfrm>
          <a:prstGeom prst="rect">
            <a:avLst/>
          </a:prstGeom>
        </p:spPr>
      </p:pic>
      <p:pic>
        <p:nvPicPr>
          <p:cNvPr id="14" name="Рисунок 13" descr="веселый-карандаш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72132" y="214290"/>
            <a:ext cx="2810675" cy="2143140"/>
          </a:xfrm>
          <a:prstGeom prst="rect">
            <a:avLst/>
          </a:prstGeom>
        </p:spPr>
      </p:pic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02527" y="1500174"/>
            <a:ext cx="4338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pic>
        <p:nvPicPr>
          <p:cNvPr id="14" name="Рисунок 13" descr="rainbow-bright-candy-background_56745-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2000232" y="642918"/>
            <a:ext cx="5786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Горизонтальный свиток 15"/>
          <p:cNvSpPr/>
          <p:nvPr/>
        </p:nvSpPr>
        <p:spPr>
          <a:xfrm>
            <a:off x="1571604" y="500042"/>
            <a:ext cx="6215106" cy="4714908"/>
          </a:xfrm>
          <a:prstGeom prst="horizontalScroll">
            <a:avLst/>
          </a:prstGeom>
          <a:solidFill>
            <a:srgbClr val="00B050">
              <a:alpha val="5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FF0000"/>
                </a:solidFill>
              </a:rPr>
              <a:t>Загадка: </a:t>
            </a:r>
            <a:r>
              <a:rPr lang="ru-RU" sz="2000" b="1" i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Палочки волшебные в руки я беру.</a:t>
            </a:r>
            <a:endParaRPr lang="ru-RU" sz="20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Ими нарисую я все, что захочу.</a:t>
            </a:r>
            <a:endParaRPr lang="ru-RU" sz="20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Домик, речку и грибочки,</a:t>
            </a:r>
            <a:endParaRPr lang="ru-RU" sz="20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Солнце, небо и цветочки.</a:t>
            </a:r>
            <a:endParaRPr lang="ru-RU" sz="20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Нравятся мне палочки, палочки такие.</a:t>
            </a:r>
            <a:endParaRPr lang="ru-RU" sz="2000" b="1" dirty="0" smtClean="0">
              <a:solidFill>
                <a:srgbClr val="002060"/>
              </a:solidFill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Сверху деревянные, а внутри цветные.</a:t>
            </a:r>
            <a:endParaRPr lang="ru-RU" sz="2000" b="1" dirty="0" smtClean="0">
              <a:solidFill>
                <a:srgbClr val="002060"/>
              </a:solidFill>
              <a:cs typeface="Arial" pitchFamily="34" charset="0"/>
            </a:endParaRPr>
          </a:p>
        </p:txBody>
      </p:sp>
      <p:pic>
        <p:nvPicPr>
          <p:cNvPr id="17" name="Рисунок 16" descr="imgpreview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43570" y="4000504"/>
            <a:ext cx="3059032" cy="2690815"/>
          </a:xfrm>
          <a:prstGeom prst="rect">
            <a:avLst/>
          </a:prstGeom>
        </p:spPr>
      </p:pic>
      <p:pic>
        <p:nvPicPr>
          <p:cNvPr id="19" name="Рисунок 18" descr="115458063_large_0_6d395_b004f1d6_ori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57224" y="3500438"/>
            <a:ext cx="2307765" cy="275748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fill="hold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02527" y="1500174"/>
            <a:ext cx="4338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642918"/>
            <a:ext cx="5786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1552018322_14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12" name="Рисунок 11" descr="shutterstock-1055076638-1024x6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17668" y="1857364"/>
            <a:ext cx="5461038" cy="3071834"/>
          </a:xfrm>
          <a:prstGeom prst="rect">
            <a:avLst/>
          </a:prstGeom>
        </p:spPr>
      </p:pic>
      <p:pic>
        <p:nvPicPr>
          <p:cNvPr id="13" name="Рисунок 12" descr="115458063_large_0_6d395_b004f1d6_orig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1857364"/>
            <a:ext cx="2989359" cy="35719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02527" y="1500174"/>
            <a:ext cx="4338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642918"/>
            <a:ext cx="5786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tmb_116253_84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2" name="Стрелка вниз 11"/>
          <p:cNvSpPr/>
          <p:nvPr/>
        </p:nvSpPr>
        <p:spPr>
          <a:xfrm>
            <a:off x="3000364" y="428604"/>
            <a:ext cx="3286148" cy="978408"/>
          </a:xfrm>
          <a:prstGeom prst="downArrow">
            <a:avLst/>
          </a:prstGeom>
          <a:solidFill>
            <a:srgbClr val="7030A0">
              <a:alpha val="7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FFFF00"/>
                </a:solidFill>
              </a:rPr>
              <a:t>Маршрут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3" name="Рисунок 12" descr="115458063_large_0_6d395_b004f1d6_ori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43702" y="142852"/>
            <a:ext cx="1375105" cy="1643074"/>
          </a:xfrm>
          <a:prstGeom prst="rect">
            <a:avLst/>
          </a:prstGeom>
        </p:spPr>
      </p:pic>
      <p:sp>
        <p:nvSpPr>
          <p:cNvPr id="18" name="Блок-схема: перфолента 17"/>
          <p:cNvSpPr/>
          <p:nvPr/>
        </p:nvSpPr>
        <p:spPr>
          <a:xfrm>
            <a:off x="357158" y="1285860"/>
            <a:ext cx="8501122" cy="5000660"/>
          </a:xfrm>
          <a:prstGeom prst="flowChartPunchedTape">
            <a:avLst/>
          </a:prstGeom>
          <a:solidFill>
            <a:srgbClr val="FFFF00">
              <a:alpha val="7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42910" y="2500306"/>
            <a:ext cx="2286016" cy="230832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501044"/>
                </a:solidFill>
                <a:ea typeface="Times New Roman" pitchFamily="18" charset="0"/>
                <a:cs typeface="Times New Roman" pitchFamily="18" charset="0"/>
              </a:rPr>
              <a:t>1. Первая остановка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cs typeface="Times New Roman" pitchFamily="18" charset="0"/>
              </a:rPr>
              <a:t>   </a:t>
            </a:r>
            <a:r>
              <a:rPr lang="ru-RU" b="1" i="1" dirty="0" smtClean="0">
                <a:solidFill>
                  <a:srgbClr val="FF0000"/>
                </a:solidFill>
                <a:cs typeface="Times New Roman" pitchFamily="18" charset="0"/>
              </a:rPr>
              <a:t>«Древний мир»</a:t>
            </a:r>
          </a:p>
          <a:p>
            <a:pPr algn="ctr"/>
            <a:endParaRPr lang="ru-RU" b="1" i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2" name="Рисунок 21" descr="origin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3500438"/>
            <a:ext cx="1651012" cy="1143008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3571868" y="2786058"/>
            <a:ext cx="2143140" cy="230832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501044"/>
                </a:solidFill>
                <a:ea typeface="Times New Roman" pitchFamily="18" charset="0"/>
                <a:cs typeface="Times New Roman" pitchFamily="18" charset="0"/>
              </a:rPr>
              <a:t>2. Вторая остановка</a:t>
            </a:r>
          </a:p>
          <a:p>
            <a:pPr algn="ctr"/>
            <a:r>
              <a:rPr lang="ru-RU" b="1" i="1" dirty="0" smtClean="0">
                <a:solidFill>
                  <a:srgbClr val="002060"/>
                </a:solidFill>
                <a:cs typeface="Times New Roman" pitchFamily="18" charset="0"/>
              </a:rPr>
              <a:t>   </a:t>
            </a:r>
            <a:r>
              <a:rPr lang="ru-RU" b="1" i="1" dirty="0" smtClean="0">
                <a:solidFill>
                  <a:srgbClr val="FF0000"/>
                </a:solidFill>
                <a:cs typeface="Times New Roman" pitchFamily="18" charset="0"/>
              </a:rPr>
              <a:t>«Древность»</a:t>
            </a:r>
          </a:p>
          <a:p>
            <a:pPr algn="ctr"/>
            <a:endParaRPr lang="ru-RU" b="1" i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286512" y="2143117"/>
            <a:ext cx="2357454" cy="23083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501044"/>
                </a:solidFill>
                <a:ea typeface="Times New Roman" pitchFamily="18" charset="0"/>
                <a:cs typeface="Times New Roman" pitchFamily="18" charset="0"/>
              </a:rPr>
              <a:t>3. </a:t>
            </a:r>
            <a:r>
              <a:rPr lang="ru-RU" b="1" i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«Исследовательская лаборатория»</a:t>
            </a:r>
            <a:endParaRPr lang="ru-RU" b="1" i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ru-RU" b="1" i="1" dirty="0" smtClean="0">
              <a:solidFill>
                <a:srgbClr val="FF0000"/>
              </a:solidFill>
              <a:cs typeface="Times New Roman" pitchFamily="18" charset="0"/>
            </a:endParaRPr>
          </a:p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5" name="Рисунок 24" descr="Velikobritaniya_Zamk-0339178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14744" y="3929066"/>
            <a:ext cx="1857362" cy="1130771"/>
          </a:xfrm>
          <a:prstGeom prst="rect">
            <a:avLst/>
          </a:prstGeom>
        </p:spPr>
      </p:pic>
      <p:pic>
        <p:nvPicPr>
          <p:cNvPr id="26" name="Рисунок 25" descr="IKL-Uchastok-khim.analiza-1_smal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572264" y="3000372"/>
            <a:ext cx="1898501" cy="1335080"/>
          </a:xfrm>
          <a:prstGeom prst="rect">
            <a:avLst/>
          </a:prstGeom>
        </p:spPr>
      </p:pic>
      <p:sp>
        <p:nvSpPr>
          <p:cNvPr id="27" name="Стрелка вправо 26"/>
          <p:cNvSpPr/>
          <p:nvPr/>
        </p:nvSpPr>
        <p:spPr>
          <a:xfrm>
            <a:off x="2928926" y="3786190"/>
            <a:ext cx="714380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20161785">
            <a:off x="5638906" y="3442094"/>
            <a:ext cx="734419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9" name="Рисунок 28" descr="2(682)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86446" y="5000636"/>
            <a:ext cx="2603814" cy="1714512"/>
          </a:xfrm>
          <a:prstGeom prst="rect">
            <a:avLst/>
          </a:prstGeom>
          <a:ln w="38100" cap="sq">
            <a:solidFill>
              <a:srgbClr val="0070C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30" name="Стрелка вправо 29"/>
          <p:cNvSpPr/>
          <p:nvPr/>
        </p:nvSpPr>
        <p:spPr>
          <a:xfrm rot="6053143">
            <a:off x="7080750" y="4508279"/>
            <a:ext cx="551963" cy="4730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02527" y="1500174"/>
            <a:ext cx="4338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642918"/>
            <a:ext cx="5786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2" name="Рисунок 11" descr="mesolitico111-1068x709-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2857488" y="285728"/>
            <a:ext cx="3786214" cy="646331"/>
          </a:xfrm>
          <a:prstGeom prst="rect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 1. Древний мир</a:t>
            </a:r>
            <a:endParaRPr lang="ru-RU" sz="3600" dirty="0">
              <a:solidFill>
                <a:srgbClr val="FF0000"/>
              </a:solidFill>
            </a:endParaRPr>
          </a:p>
        </p:txBody>
      </p:sp>
      <p:pic>
        <p:nvPicPr>
          <p:cNvPr id="20" name="Рисунок 19" descr="imag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10" y="1714488"/>
            <a:ext cx="2539317" cy="3667133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1" name="Рисунок 20" descr="pervobytny-chelovek-risue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57884" y="1643050"/>
            <a:ext cx="2438639" cy="350046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3" name="Рисунок 22" descr="397895_60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86380" y="5286388"/>
            <a:ext cx="2101732" cy="1390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 descr="115458063_large_0_6d395_b004f1d6_orig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29520" y="4714884"/>
            <a:ext cx="1470745" cy="175735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02527" y="1500174"/>
            <a:ext cx="4338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642918"/>
            <a:ext cx="5786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4" name="Рисунок 13" descr="content_debebe61-dece-47dc-b377-119542b42a4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6" name="Рисунок 15" descr="starinnaya-karta-angli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214290"/>
            <a:ext cx="973888" cy="785794"/>
          </a:xfrm>
          <a:prstGeom prst="flowChartPunchedTap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17" name="Прямоугольник 16"/>
          <p:cNvSpPr/>
          <p:nvPr/>
        </p:nvSpPr>
        <p:spPr>
          <a:xfrm>
            <a:off x="785786" y="142853"/>
            <a:ext cx="2928958" cy="1384995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2800" b="1" i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2.</a:t>
            </a:r>
            <a:r>
              <a:rPr lang="ru-RU" b="1" i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 </a:t>
            </a:r>
            <a:r>
              <a:rPr lang="ru-RU" sz="2800" b="1" i="1" dirty="0" smtClean="0">
                <a:solidFill>
                  <a:srgbClr val="002060"/>
                </a:solidFill>
                <a:ea typeface="Times New Roman" pitchFamily="18" charset="0"/>
                <a:cs typeface="Times New Roman" pitchFamily="18" charset="0"/>
              </a:rPr>
              <a:t>Древность</a:t>
            </a:r>
          </a:p>
          <a:p>
            <a:pPr algn="ctr"/>
            <a:r>
              <a:rPr lang="ru-RU" sz="2800" b="1" i="1" dirty="0" smtClean="0">
                <a:solidFill>
                  <a:srgbClr val="002060"/>
                </a:solidFill>
                <a:cs typeface="Times New Roman" pitchFamily="18" charset="0"/>
              </a:rPr>
              <a:t>«Средние века Англия 16 век»</a:t>
            </a:r>
            <a:endParaRPr lang="ru-RU" sz="2800" dirty="0">
              <a:solidFill>
                <a:srgbClr val="002060"/>
              </a:solidFill>
            </a:endParaRPr>
          </a:p>
        </p:txBody>
      </p:sp>
      <p:pic>
        <p:nvPicPr>
          <p:cNvPr id="19" name="Рисунок 18" descr="Anton_Mauve_-_Herderin_met_kudde_schapen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1785926"/>
            <a:ext cx="4680470" cy="3082528"/>
          </a:xfrm>
          <a:prstGeom prst="rect">
            <a:avLst/>
          </a:prstGeom>
          <a:solidFill>
            <a:srgbClr val="000000">
              <a:shade val="95000"/>
            </a:srgbClr>
          </a:solidFill>
          <a:ln w="57150" cap="sq">
            <a:solidFill>
              <a:srgbClr val="00206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pic>
        <p:nvPicPr>
          <p:cNvPr id="22" name="Рисунок 21" descr="601370041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14678" y="4286256"/>
            <a:ext cx="2857520" cy="2103452"/>
          </a:xfrm>
          <a:prstGeom prst="rect">
            <a:avLst/>
          </a:prstGeom>
          <a:ln w="38100" cap="sq">
            <a:solidFill>
              <a:srgbClr val="0070C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5" name="Рисунок 24" descr="fd216c24cca2c692d2bc2de0206ddb77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29256" y="2000240"/>
            <a:ext cx="3423124" cy="1919290"/>
          </a:xfrm>
          <a:prstGeom prst="rect">
            <a:avLst/>
          </a:prstGeom>
          <a:ln w="38100" cap="sq">
            <a:solidFill>
              <a:srgbClr val="00206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26" name="Рисунок 25" descr="115458063_large_0_6d395_b004f1d6_ori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429520" y="4714884"/>
            <a:ext cx="1470745" cy="175735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02527" y="1500174"/>
            <a:ext cx="4338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642918"/>
            <a:ext cx="5786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4" name="Рисунок 13" descr="content_debebe61-dece-47dc-b377-119542b42a4f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6" name="Рисунок 15" descr="starinnaya-karta-anglii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57818" y="214290"/>
            <a:ext cx="973888" cy="785794"/>
          </a:xfrm>
          <a:prstGeom prst="flowChartPunchedTape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2" name="Рисунок 11" descr="конте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596" y="357166"/>
            <a:ext cx="3743073" cy="4714908"/>
          </a:xfrm>
          <a:prstGeom prst="rect">
            <a:avLst/>
          </a:prstGeom>
          <a:ln w="38100">
            <a:solidFill>
              <a:schemeClr val="tx1"/>
            </a:solidFill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</p:pic>
      <p:sp>
        <p:nvSpPr>
          <p:cNvPr id="13" name="Прямоугольник 12"/>
          <p:cNvSpPr/>
          <p:nvPr/>
        </p:nvSpPr>
        <p:spPr>
          <a:xfrm>
            <a:off x="2000232" y="4429132"/>
            <a:ext cx="2214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chemeClr val="bg1"/>
                </a:solidFill>
                <a:ea typeface="Times New Roman" pitchFamily="18" charset="0"/>
                <a:cs typeface="Times New Roman" pitchFamily="18" charset="0"/>
              </a:rPr>
              <a:t>Никола Жак Конте 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8" name="Рисунок 17" descr="Без названия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7686" y="3143248"/>
            <a:ext cx="2289237" cy="207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Рисунок 19" descr="grafitovye-jelektrody_3.jpe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786578" y="2714620"/>
            <a:ext cx="2049958" cy="11430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1" name="Рисунок 20" descr="115458063_large_0_6d395_b004f1d6_orig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500826" y="3643314"/>
            <a:ext cx="1470745" cy="1757351"/>
          </a:xfrm>
          <a:prstGeom prst="rect">
            <a:avLst/>
          </a:prstGeom>
        </p:spPr>
      </p:pic>
      <p:pic>
        <p:nvPicPr>
          <p:cNvPr id="17" name="Рисунок 16" descr="unnamed (3)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86578" y="428604"/>
            <a:ext cx="2057397" cy="15430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9" name="Прямоугольник 18"/>
          <p:cNvSpPr/>
          <p:nvPr/>
        </p:nvSpPr>
        <p:spPr>
          <a:xfrm>
            <a:off x="6858016" y="1643051"/>
            <a:ext cx="18573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rgbClr val="000000"/>
                </a:solidFill>
                <a:ea typeface="Times New Roman" pitchFamily="18" charset="0"/>
                <a:cs typeface="Times New Roman" pitchFamily="18" charset="0"/>
              </a:rPr>
              <a:t>Карандаш 16 века</a:t>
            </a:r>
            <a:endParaRPr lang="ru-RU" b="1" i="1" dirty="0" smtClean="0"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402527" y="1500174"/>
            <a:ext cx="4338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642918"/>
            <a:ext cx="5786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7" name="Рисунок 16" descr="Химическая_лаборатор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>
            <a:off x="1785918" y="357166"/>
            <a:ext cx="6000792" cy="523220"/>
          </a:xfrm>
          <a:prstGeom prst="rect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ea typeface="Times New Roman" pitchFamily="18" charset="0"/>
                <a:cs typeface="Times New Roman" pitchFamily="18" charset="0"/>
              </a:rPr>
              <a:t>  Исследовательская лаборатория</a:t>
            </a:r>
            <a:endParaRPr lang="ru-RU" sz="2800" dirty="0"/>
          </a:p>
        </p:txBody>
      </p:sp>
      <p:pic>
        <p:nvPicPr>
          <p:cNvPr id="22" name="Рисунок 21" descr="115458063_large_0_6d395_b004f1d6_orig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1214422"/>
            <a:ext cx="2487127" cy="2971797"/>
          </a:xfrm>
          <a:prstGeom prst="rect">
            <a:avLst/>
          </a:prstGeom>
        </p:spPr>
      </p:pic>
      <p:pic>
        <p:nvPicPr>
          <p:cNvPr id="25" name="Рисунок 24" descr="a4e291c390669ae29f4bdeeb16eb865f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357290" y="2643182"/>
            <a:ext cx="5000030" cy="281398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402527" y="1500174"/>
            <a:ext cx="433894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000232" y="642918"/>
            <a:ext cx="57864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5a7f952a1f7b428f5e05963550b76c9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0"/>
            <a:ext cx="8643998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</TotalTime>
  <Words>112</Words>
  <Application>Microsoft Office PowerPoint</Application>
  <PresentationFormat>Экран (4:3)</PresentationFormat>
  <Paragraphs>32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Максим</dc:creator>
  <cp:lastModifiedBy>HP</cp:lastModifiedBy>
  <cp:revision>7</cp:revision>
  <dcterms:created xsi:type="dcterms:W3CDTF">2019-01-17T16:04:57Z</dcterms:created>
  <dcterms:modified xsi:type="dcterms:W3CDTF">2022-01-20T05:27:18Z</dcterms:modified>
</cp:coreProperties>
</file>