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9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73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15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326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3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42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9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4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43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B0CC1-9D20-4928-9497-28526427F607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C2485-7ABB-4E52-B608-E4F0B503F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dn.culture.ru/images/eeb58c04-befa-538a-bbe0-83e7b2cf6e8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744" y="365125"/>
            <a:ext cx="9815784" cy="640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62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etivmagazine.ru/wp-content/uploads/4/a/a/4aa7bf58b8fa1bcd729dd43b93db7f73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27" y="145689"/>
            <a:ext cx="11067473" cy="671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60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eco-mama.ru/wp-content/uploads/8/4/8/84879f1827c6687895ce744b3068a04b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200025"/>
            <a:ext cx="8470419" cy="635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085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996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Как помочь ребёнку?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01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i?id=47f90aef94c477d87e46b3cbf15f3d80_l-9180844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964" y="140494"/>
            <a:ext cx="8479656" cy="635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814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Как помочь ребёнку?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User03</dc:creator>
  <cp:lastModifiedBy>User03</cp:lastModifiedBy>
  <cp:revision>5</cp:revision>
  <dcterms:created xsi:type="dcterms:W3CDTF">2024-12-12T03:49:06Z</dcterms:created>
  <dcterms:modified xsi:type="dcterms:W3CDTF">2024-12-12T05:42:44Z</dcterms:modified>
</cp:coreProperties>
</file>