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61" r:id="rId1"/>
  </p:sldMasterIdLst>
  <p:notesMasterIdLst>
    <p:notesMasterId r:id="rId24"/>
  </p:notesMasterIdLst>
  <p:sldIdLst>
    <p:sldId id="256" r:id="rId2"/>
    <p:sldId id="259" r:id="rId3"/>
    <p:sldId id="260" r:id="rId4"/>
    <p:sldId id="257" r:id="rId5"/>
    <p:sldId id="292" r:id="rId6"/>
    <p:sldId id="293" r:id="rId7"/>
    <p:sldId id="295" r:id="rId8"/>
    <p:sldId id="291" r:id="rId9"/>
    <p:sldId id="279" r:id="rId10"/>
    <p:sldId id="280" r:id="rId11"/>
    <p:sldId id="281" r:id="rId12"/>
    <p:sldId id="282" r:id="rId13"/>
    <p:sldId id="284" r:id="rId14"/>
    <p:sldId id="290" r:id="rId15"/>
    <p:sldId id="283" r:id="rId16"/>
    <p:sldId id="285" r:id="rId17"/>
    <p:sldId id="296" r:id="rId18"/>
    <p:sldId id="299" r:id="rId19"/>
    <p:sldId id="297" r:id="rId20"/>
    <p:sldId id="286" r:id="rId21"/>
    <p:sldId id="266" r:id="rId22"/>
    <p:sldId id="298" r:id="rId23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25"/>
      <p:bold r:id="rId26"/>
      <p:italic r:id="rId27"/>
      <p:boldItalic r:id="rId28"/>
    </p:embeddedFont>
    <p:embeddedFont>
      <p:font typeface="Goudy Stout" panose="0202090407030B020401" pitchFamily="18" charset="0"/>
      <p:regular r:id="rId29"/>
    </p:embeddedFont>
    <p:embeddedFont>
      <p:font typeface="Hind" panose="020B0604020202020204" charset="0"/>
      <p:regular r:id="rId30"/>
      <p:bold r:id="rId31"/>
    </p:embeddedFont>
    <p:embeddedFont>
      <p:font typeface="Tahoma" panose="020B0604030504040204" pitchFamily="34" charset="0"/>
      <p:regular r:id="rId32"/>
      <p:bold r:id="rId3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00CC"/>
    <a:srgbClr val="CC00FF"/>
    <a:srgbClr val="CC66FF"/>
    <a:srgbClr val="CC99FF"/>
    <a:srgbClr val="C430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F0295AEC-43E7-4A1E-A048-42B4C50C0FD0}">
  <a:tblStyle styleId="{F0295AEC-43E7-4A1E-A048-42B4C50C0FD0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3" d="100"/>
          <a:sy n="93" d="100"/>
        </p:scale>
        <p:origin x="726" y="7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2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1.fntdata"/><Relationship Id="rId33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32" Type="http://schemas.openxmlformats.org/officeDocument/2006/relationships/font" Target="fonts/font8.fntdata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4.fntdata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52320292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4" name="Google Shape;194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224604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g35f391192_0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6" name="Google Shape;216;g35f391192_0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336346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g35f391192_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3" name="Google Shape;223;g35f391192_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41818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g3606f1c2d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9" name="Google Shape;199;g3606f1c2d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571019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4" name="Google Shape;194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272305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4" name="Google Shape;194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084525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g35f391192_0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9" name="Google Shape;279;g35f391192_0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476376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4" name="Google Shape;194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299806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2328150" y="1991825"/>
            <a:ext cx="4487700" cy="115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11" name="Google Shape;11;p2"/>
          <p:cNvSpPr/>
          <p:nvPr/>
        </p:nvSpPr>
        <p:spPr>
          <a:xfrm rot="5400000" flipH="1">
            <a:off x="6177275" y="-42338"/>
            <a:ext cx="3688200" cy="2246100"/>
          </a:xfrm>
          <a:prstGeom prst="parallelogram">
            <a:avLst>
              <a:gd name="adj" fmla="val 81897"/>
            </a:avLst>
          </a:prstGeom>
          <a:gradFill>
            <a:gsLst>
              <a:gs pos="0">
                <a:srgbClr val="33CCCC"/>
              </a:gs>
              <a:gs pos="100000">
                <a:srgbClr val="66FF33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" name="Google Shape;12;p2"/>
          <p:cNvSpPr/>
          <p:nvPr/>
        </p:nvSpPr>
        <p:spPr>
          <a:xfrm rot="5400000" flipH="1">
            <a:off x="-698074" y="3247200"/>
            <a:ext cx="3573900" cy="2177100"/>
          </a:xfrm>
          <a:prstGeom prst="parallelogram">
            <a:avLst>
              <a:gd name="adj" fmla="val 81897"/>
            </a:avLst>
          </a:prstGeom>
          <a:gradFill>
            <a:gsLst>
              <a:gs pos="0">
                <a:srgbClr val="CC3399"/>
              </a:gs>
              <a:gs pos="100000">
                <a:srgbClr val="6699FF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" name="Google Shape;13;p2"/>
          <p:cNvSpPr/>
          <p:nvPr/>
        </p:nvSpPr>
        <p:spPr>
          <a:xfrm rot="-5400000" flipH="1">
            <a:off x="-428544" y="2831032"/>
            <a:ext cx="2195100" cy="1338000"/>
          </a:xfrm>
          <a:prstGeom prst="parallelogram">
            <a:avLst>
              <a:gd name="adj" fmla="val 81897"/>
            </a:avLst>
          </a:prstGeom>
          <a:gradFill>
            <a:gsLst>
              <a:gs pos="0">
                <a:srgbClr val="FF0066"/>
              </a:gs>
              <a:gs pos="100000">
                <a:srgbClr val="FF9900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" name="Google Shape;14;p2"/>
          <p:cNvSpPr/>
          <p:nvPr/>
        </p:nvSpPr>
        <p:spPr>
          <a:xfrm rot="-5400000" flipH="1">
            <a:off x="563748" y="2068298"/>
            <a:ext cx="1518900" cy="925500"/>
          </a:xfrm>
          <a:prstGeom prst="parallelogram">
            <a:avLst>
              <a:gd name="adj" fmla="val 81897"/>
            </a:avLst>
          </a:prstGeom>
          <a:solidFill>
            <a:srgbClr val="0066FF">
              <a:alpha val="2269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" name="Google Shape;15;p2"/>
          <p:cNvSpPr/>
          <p:nvPr/>
        </p:nvSpPr>
        <p:spPr>
          <a:xfrm rot="5400000">
            <a:off x="-253698" y="2260564"/>
            <a:ext cx="1297200" cy="789900"/>
          </a:xfrm>
          <a:prstGeom prst="parallelogram">
            <a:avLst>
              <a:gd name="adj" fmla="val 81897"/>
            </a:avLst>
          </a:prstGeom>
          <a:gradFill>
            <a:gsLst>
              <a:gs pos="0">
                <a:srgbClr val="33CCCC"/>
              </a:gs>
              <a:gs pos="100000">
                <a:srgbClr val="66FF33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" name="Google Shape;16;p2"/>
          <p:cNvSpPr/>
          <p:nvPr/>
        </p:nvSpPr>
        <p:spPr>
          <a:xfrm rot="-5400000">
            <a:off x="-192598" y="1950593"/>
            <a:ext cx="985800" cy="600600"/>
          </a:xfrm>
          <a:prstGeom prst="parallelogram">
            <a:avLst>
              <a:gd name="adj" fmla="val 81897"/>
            </a:avLst>
          </a:prstGeom>
          <a:solidFill>
            <a:srgbClr val="FFFFFF">
              <a:alpha val="14229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" name="Google Shape;17;p2"/>
          <p:cNvSpPr/>
          <p:nvPr/>
        </p:nvSpPr>
        <p:spPr>
          <a:xfrm rot="5400000" flipH="1">
            <a:off x="7217675" y="1270025"/>
            <a:ext cx="2394600" cy="1458900"/>
          </a:xfrm>
          <a:prstGeom prst="parallelogram">
            <a:avLst>
              <a:gd name="adj" fmla="val 81897"/>
            </a:avLst>
          </a:prstGeom>
          <a:gradFill>
            <a:gsLst>
              <a:gs pos="0">
                <a:srgbClr val="CC3399"/>
              </a:gs>
              <a:gs pos="100000">
                <a:srgbClr val="6699FF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" name="Google Shape;18;p2"/>
          <p:cNvSpPr/>
          <p:nvPr/>
        </p:nvSpPr>
        <p:spPr>
          <a:xfrm rot="-5400000">
            <a:off x="7922499" y="2744289"/>
            <a:ext cx="1518600" cy="925500"/>
          </a:xfrm>
          <a:prstGeom prst="parallelogram">
            <a:avLst>
              <a:gd name="adj" fmla="val 81897"/>
            </a:avLst>
          </a:prstGeom>
          <a:gradFill>
            <a:gsLst>
              <a:gs pos="0">
                <a:srgbClr val="FF0066"/>
              </a:gs>
              <a:gs pos="100000">
                <a:srgbClr val="FF9900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" name="Google Shape;19;p2"/>
          <p:cNvSpPr/>
          <p:nvPr/>
        </p:nvSpPr>
        <p:spPr>
          <a:xfrm rot="-5400000" flipH="1">
            <a:off x="7315902" y="2802275"/>
            <a:ext cx="1027800" cy="626100"/>
          </a:xfrm>
          <a:prstGeom prst="parallelogram">
            <a:avLst>
              <a:gd name="adj" fmla="val 81897"/>
            </a:avLst>
          </a:prstGeom>
          <a:solidFill>
            <a:srgbClr val="FFFFFF">
              <a:alpha val="14229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" name="Google Shape;20;p2"/>
          <p:cNvSpPr/>
          <p:nvPr/>
        </p:nvSpPr>
        <p:spPr>
          <a:xfrm rot="-5400000" flipH="1">
            <a:off x="6337825" y="578875"/>
            <a:ext cx="1520100" cy="926100"/>
          </a:xfrm>
          <a:prstGeom prst="parallelogram">
            <a:avLst>
              <a:gd name="adj" fmla="val 81897"/>
            </a:avLst>
          </a:prstGeom>
          <a:solidFill>
            <a:srgbClr val="0066FF">
              <a:alpha val="2269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TITLE_1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"/>
          <p:cNvSpPr txBox="1">
            <a:spLocks noGrp="1"/>
          </p:cNvSpPr>
          <p:nvPr>
            <p:ph type="ctrTitle"/>
          </p:nvPr>
        </p:nvSpPr>
        <p:spPr>
          <a:xfrm>
            <a:off x="2647900" y="1659550"/>
            <a:ext cx="3848100" cy="1159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3"/>
          <p:cNvSpPr txBox="1">
            <a:spLocks noGrp="1"/>
          </p:cNvSpPr>
          <p:nvPr>
            <p:ph type="subTitle" idx="1"/>
          </p:nvPr>
        </p:nvSpPr>
        <p:spPr>
          <a:xfrm>
            <a:off x="2647975" y="2763850"/>
            <a:ext cx="38481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33CCFF"/>
              </a:buClr>
              <a:buSzPts val="1800"/>
              <a:buNone/>
              <a:defRPr sz="1800">
                <a:solidFill>
                  <a:srgbClr val="33CCFF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33CCFF"/>
              </a:buClr>
              <a:buSzPts val="1800"/>
              <a:buNone/>
              <a:defRPr sz="1800">
                <a:solidFill>
                  <a:srgbClr val="33CCFF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33CCFF"/>
              </a:buClr>
              <a:buSzPts val="1800"/>
              <a:buNone/>
              <a:defRPr sz="1800">
                <a:solidFill>
                  <a:srgbClr val="33CCFF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33CCFF"/>
              </a:buClr>
              <a:buSzPts val="1800"/>
              <a:buNone/>
              <a:defRPr sz="1800">
                <a:solidFill>
                  <a:srgbClr val="33CCFF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33CCFF"/>
              </a:buClr>
              <a:buSzPts val="1800"/>
              <a:buNone/>
              <a:defRPr sz="1800">
                <a:solidFill>
                  <a:srgbClr val="33CCFF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33CCFF"/>
              </a:buClr>
              <a:buSzPts val="1800"/>
              <a:buNone/>
              <a:defRPr sz="1800">
                <a:solidFill>
                  <a:srgbClr val="33CCFF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33CCFF"/>
              </a:buClr>
              <a:buSzPts val="1800"/>
              <a:buNone/>
              <a:defRPr sz="1800">
                <a:solidFill>
                  <a:srgbClr val="33CCFF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33CCFF"/>
              </a:buClr>
              <a:buSzPts val="1800"/>
              <a:buNone/>
              <a:defRPr sz="1800">
                <a:solidFill>
                  <a:srgbClr val="33CCFF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33CCFF"/>
              </a:buClr>
              <a:buSzPts val="1800"/>
              <a:buNone/>
              <a:defRPr sz="1800">
                <a:solidFill>
                  <a:srgbClr val="33CCFF"/>
                </a:solidFill>
              </a:defRPr>
            </a:lvl9pPr>
          </a:lstStyle>
          <a:p>
            <a:endParaRPr/>
          </a:p>
        </p:txBody>
      </p:sp>
      <p:sp>
        <p:nvSpPr>
          <p:cNvPr id="24" name="Google Shape;24;p3"/>
          <p:cNvSpPr/>
          <p:nvPr/>
        </p:nvSpPr>
        <p:spPr>
          <a:xfrm rot="5400000" flipH="1">
            <a:off x="6177275" y="-42338"/>
            <a:ext cx="3688200" cy="2246100"/>
          </a:xfrm>
          <a:prstGeom prst="parallelogram">
            <a:avLst>
              <a:gd name="adj" fmla="val 81897"/>
            </a:avLst>
          </a:prstGeom>
          <a:gradFill>
            <a:gsLst>
              <a:gs pos="0">
                <a:srgbClr val="33CCCC"/>
              </a:gs>
              <a:gs pos="100000">
                <a:srgbClr val="66FF33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" name="Google Shape;25;p3"/>
          <p:cNvSpPr/>
          <p:nvPr/>
        </p:nvSpPr>
        <p:spPr>
          <a:xfrm rot="5400000" flipH="1">
            <a:off x="-698074" y="3247200"/>
            <a:ext cx="3573900" cy="2177100"/>
          </a:xfrm>
          <a:prstGeom prst="parallelogram">
            <a:avLst>
              <a:gd name="adj" fmla="val 81897"/>
            </a:avLst>
          </a:prstGeom>
          <a:gradFill>
            <a:gsLst>
              <a:gs pos="0">
                <a:srgbClr val="CC3399"/>
              </a:gs>
              <a:gs pos="100000">
                <a:srgbClr val="6699FF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" name="Google Shape;26;p3"/>
          <p:cNvSpPr/>
          <p:nvPr/>
        </p:nvSpPr>
        <p:spPr>
          <a:xfrm rot="-5400000" flipH="1">
            <a:off x="-428544" y="2831032"/>
            <a:ext cx="2195100" cy="1338000"/>
          </a:xfrm>
          <a:prstGeom prst="parallelogram">
            <a:avLst>
              <a:gd name="adj" fmla="val 81897"/>
            </a:avLst>
          </a:prstGeom>
          <a:gradFill>
            <a:gsLst>
              <a:gs pos="0">
                <a:srgbClr val="FF0066"/>
              </a:gs>
              <a:gs pos="100000">
                <a:srgbClr val="FF9900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" name="Google Shape;27;p3"/>
          <p:cNvSpPr/>
          <p:nvPr/>
        </p:nvSpPr>
        <p:spPr>
          <a:xfrm rot="-5400000" flipH="1">
            <a:off x="563748" y="2068298"/>
            <a:ext cx="1518900" cy="925500"/>
          </a:xfrm>
          <a:prstGeom prst="parallelogram">
            <a:avLst>
              <a:gd name="adj" fmla="val 81897"/>
            </a:avLst>
          </a:prstGeom>
          <a:solidFill>
            <a:srgbClr val="0066FF">
              <a:alpha val="2269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" name="Google Shape;28;p3"/>
          <p:cNvSpPr/>
          <p:nvPr/>
        </p:nvSpPr>
        <p:spPr>
          <a:xfrm rot="5400000">
            <a:off x="-253698" y="2260564"/>
            <a:ext cx="1297200" cy="789900"/>
          </a:xfrm>
          <a:prstGeom prst="parallelogram">
            <a:avLst>
              <a:gd name="adj" fmla="val 81897"/>
            </a:avLst>
          </a:prstGeom>
          <a:gradFill>
            <a:gsLst>
              <a:gs pos="0">
                <a:srgbClr val="33CCCC"/>
              </a:gs>
              <a:gs pos="100000">
                <a:srgbClr val="66FF33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" name="Google Shape;29;p3"/>
          <p:cNvSpPr/>
          <p:nvPr/>
        </p:nvSpPr>
        <p:spPr>
          <a:xfrm rot="-5400000">
            <a:off x="-192598" y="1950593"/>
            <a:ext cx="985800" cy="600600"/>
          </a:xfrm>
          <a:prstGeom prst="parallelogram">
            <a:avLst>
              <a:gd name="adj" fmla="val 81897"/>
            </a:avLst>
          </a:prstGeom>
          <a:solidFill>
            <a:srgbClr val="FFFFFF">
              <a:alpha val="14229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" name="Google Shape;30;p3"/>
          <p:cNvSpPr/>
          <p:nvPr/>
        </p:nvSpPr>
        <p:spPr>
          <a:xfrm rot="5400000" flipH="1">
            <a:off x="7217675" y="1270025"/>
            <a:ext cx="2394600" cy="1458900"/>
          </a:xfrm>
          <a:prstGeom prst="parallelogram">
            <a:avLst>
              <a:gd name="adj" fmla="val 81897"/>
            </a:avLst>
          </a:prstGeom>
          <a:gradFill>
            <a:gsLst>
              <a:gs pos="0">
                <a:srgbClr val="CC3399"/>
              </a:gs>
              <a:gs pos="100000">
                <a:srgbClr val="6699FF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" name="Google Shape;31;p3"/>
          <p:cNvSpPr/>
          <p:nvPr/>
        </p:nvSpPr>
        <p:spPr>
          <a:xfrm rot="-5400000">
            <a:off x="7922499" y="2744289"/>
            <a:ext cx="1518600" cy="925500"/>
          </a:xfrm>
          <a:prstGeom prst="parallelogram">
            <a:avLst>
              <a:gd name="adj" fmla="val 81897"/>
            </a:avLst>
          </a:prstGeom>
          <a:gradFill>
            <a:gsLst>
              <a:gs pos="0">
                <a:srgbClr val="FF0066"/>
              </a:gs>
              <a:gs pos="100000">
                <a:srgbClr val="FF9900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" name="Google Shape;32;p3"/>
          <p:cNvSpPr/>
          <p:nvPr/>
        </p:nvSpPr>
        <p:spPr>
          <a:xfrm rot="-5400000" flipH="1">
            <a:off x="7315902" y="2802275"/>
            <a:ext cx="1027800" cy="626100"/>
          </a:xfrm>
          <a:prstGeom prst="parallelogram">
            <a:avLst>
              <a:gd name="adj" fmla="val 81897"/>
            </a:avLst>
          </a:prstGeom>
          <a:solidFill>
            <a:srgbClr val="FFFFFF">
              <a:alpha val="14229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" name="Google Shape;33;p3"/>
          <p:cNvSpPr/>
          <p:nvPr/>
        </p:nvSpPr>
        <p:spPr>
          <a:xfrm rot="-5400000" flipH="1">
            <a:off x="6337825" y="578875"/>
            <a:ext cx="1520100" cy="926100"/>
          </a:xfrm>
          <a:prstGeom prst="parallelogram">
            <a:avLst>
              <a:gd name="adj" fmla="val 81897"/>
            </a:avLst>
          </a:prstGeom>
          <a:solidFill>
            <a:srgbClr val="0066FF">
              <a:alpha val="2269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TITLE_1_1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4"/>
          <p:cNvSpPr txBox="1">
            <a:spLocks noGrp="1"/>
          </p:cNvSpPr>
          <p:nvPr>
            <p:ph type="body" idx="1"/>
          </p:nvPr>
        </p:nvSpPr>
        <p:spPr>
          <a:xfrm>
            <a:off x="2225675" y="2161800"/>
            <a:ext cx="4692600" cy="819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81000" algn="ctr" rtl="0">
              <a:spcBef>
                <a:spcPts val="600"/>
              </a:spcBef>
              <a:spcAft>
                <a:spcPts val="0"/>
              </a:spcAft>
              <a:buSzPts val="2400"/>
              <a:buChar char="›"/>
              <a:defRPr b="1" i="1"/>
            </a:lvl1pPr>
            <a:lvl2pPr marL="914400" lvl="1" indent="-381000" algn="ctr" rtl="0">
              <a:spcBef>
                <a:spcPts val="0"/>
              </a:spcBef>
              <a:spcAft>
                <a:spcPts val="0"/>
              </a:spcAft>
              <a:buSzPts val="2400"/>
              <a:buChar char="›"/>
              <a:defRPr b="1" i="1"/>
            </a:lvl2pPr>
            <a:lvl3pPr marL="1371600" lvl="2" indent="-381000" algn="ctr" rtl="0">
              <a:spcBef>
                <a:spcPts val="0"/>
              </a:spcBef>
              <a:spcAft>
                <a:spcPts val="0"/>
              </a:spcAft>
              <a:buSzPts val="2400"/>
              <a:buChar char="›"/>
              <a:defRPr b="1" i="1"/>
            </a:lvl3pPr>
            <a:lvl4pPr marL="1828800" lvl="3" indent="-381000" algn="ctr" rtl="0">
              <a:spcBef>
                <a:spcPts val="0"/>
              </a:spcBef>
              <a:spcAft>
                <a:spcPts val="0"/>
              </a:spcAft>
              <a:buSzPts val="2400"/>
              <a:buChar char="›"/>
              <a:defRPr b="1" i="1"/>
            </a:lvl4pPr>
            <a:lvl5pPr marL="2286000" lvl="4" indent="-381000" algn="ctr" rtl="0">
              <a:spcBef>
                <a:spcPts val="0"/>
              </a:spcBef>
              <a:spcAft>
                <a:spcPts val="0"/>
              </a:spcAft>
              <a:buSzPts val="2400"/>
              <a:buChar char="›"/>
              <a:defRPr b="1" i="1"/>
            </a:lvl5pPr>
            <a:lvl6pPr marL="2743200" lvl="5" indent="-381000" algn="ctr" rtl="0">
              <a:spcBef>
                <a:spcPts val="0"/>
              </a:spcBef>
              <a:spcAft>
                <a:spcPts val="0"/>
              </a:spcAft>
              <a:buSzPts val="2400"/>
              <a:buChar char="›"/>
              <a:defRPr b="1" i="1"/>
            </a:lvl6pPr>
            <a:lvl7pPr marL="3200400" lvl="6" indent="-381000" algn="ctr" rtl="0">
              <a:spcBef>
                <a:spcPts val="0"/>
              </a:spcBef>
              <a:spcAft>
                <a:spcPts val="0"/>
              </a:spcAft>
              <a:buSzPts val="2400"/>
              <a:buChar char="›"/>
              <a:defRPr b="1" i="1"/>
            </a:lvl7pPr>
            <a:lvl8pPr marL="3657600" lvl="7" indent="-381000" algn="ctr" rtl="0">
              <a:spcBef>
                <a:spcPts val="0"/>
              </a:spcBef>
              <a:spcAft>
                <a:spcPts val="0"/>
              </a:spcAft>
              <a:buSzPts val="2400"/>
              <a:buChar char="›"/>
              <a:defRPr b="1" i="1"/>
            </a:lvl8pPr>
            <a:lvl9pPr marL="4114800" lvl="8" indent="-381000" algn="ctr">
              <a:spcBef>
                <a:spcPts val="0"/>
              </a:spcBef>
              <a:spcAft>
                <a:spcPts val="0"/>
              </a:spcAft>
              <a:buSzPts val="2400"/>
              <a:buChar char="»"/>
              <a:defRPr b="1" i="1"/>
            </a:lvl9pPr>
          </a:lstStyle>
          <a:p>
            <a:endParaRPr/>
          </a:p>
        </p:txBody>
      </p:sp>
      <p:grpSp>
        <p:nvGrpSpPr>
          <p:cNvPr id="36" name="Google Shape;36;p4"/>
          <p:cNvGrpSpPr/>
          <p:nvPr/>
        </p:nvGrpSpPr>
        <p:grpSpPr>
          <a:xfrm>
            <a:off x="7395202" y="-6"/>
            <a:ext cx="1748884" cy="4013021"/>
            <a:chOff x="7395202" y="-6"/>
            <a:chExt cx="1748884" cy="4013021"/>
          </a:xfrm>
        </p:grpSpPr>
        <p:sp>
          <p:nvSpPr>
            <p:cNvPr id="37" name="Google Shape;37;p4"/>
            <p:cNvSpPr/>
            <p:nvPr/>
          </p:nvSpPr>
          <p:spPr>
            <a:xfrm rot="5400000" flipH="1">
              <a:off x="7471942" y="406044"/>
              <a:ext cx="2078100" cy="1266000"/>
            </a:xfrm>
            <a:prstGeom prst="parallelogram">
              <a:avLst>
                <a:gd name="adj" fmla="val 81897"/>
              </a:avLst>
            </a:prstGeom>
            <a:gradFill>
              <a:gsLst>
                <a:gs pos="0">
                  <a:srgbClr val="CC3399"/>
                </a:gs>
                <a:gs pos="100000">
                  <a:srgbClr val="6699FF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" name="Google Shape;38;p4"/>
            <p:cNvSpPr/>
            <p:nvPr/>
          </p:nvSpPr>
          <p:spPr>
            <a:xfrm rot="5400000" flipH="1">
              <a:off x="7072800" y="1666234"/>
              <a:ext cx="2574300" cy="1568100"/>
            </a:xfrm>
            <a:prstGeom prst="parallelogram">
              <a:avLst>
                <a:gd name="adj" fmla="val 81897"/>
              </a:avLst>
            </a:prstGeom>
            <a:gradFill>
              <a:gsLst>
                <a:gs pos="0">
                  <a:srgbClr val="33CCCC"/>
                </a:gs>
                <a:gs pos="100000">
                  <a:srgbClr val="66FF33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" name="Google Shape;39;p4"/>
            <p:cNvSpPr/>
            <p:nvPr/>
          </p:nvSpPr>
          <p:spPr>
            <a:xfrm rot="-5400000">
              <a:off x="8020587" y="2718092"/>
              <a:ext cx="1396200" cy="850800"/>
            </a:xfrm>
            <a:prstGeom prst="parallelogram">
              <a:avLst>
                <a:gd name="adj" fmla="val 81897"/>
              </a:avLst>
            </a:prstGeom>
            <a:gradFill>
              <a:gsLst>
                <a:gs pos="0">
                  <a:srgbClr val="FF0066"/>
                </a:gs>
                <a:gs pos="100000">
                  <a:srgbClr val="FF9900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" name="Google Shape;40;p4"/>
            <p:cNvSpPr/>
            <p:nvPr/>
          </p:nvSpPr>
          <p:spPr>
            <a:xfrm rot="-5400000">
              <a:off x="7178152" y="542730"/>
              <a:ext cx="1110900" cy="676800"/>
            </a:xfrm>
            <a:prstGeom prst="parallelogram">
              <a:avLst>
                <a:gd name="adj" fmla="val 81897"/>
              </a:avLst>
            </a:prstGeom>
            <a:solidFill>
              <a:srgbClr val="FFFFFF">
                <a:alpha val="14229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" name="Google Shape;41;p4"/>
            <p:cNvSpPr/>
            <p:nvPr/>
          </p:nvSpPr>
          <p:spPr>
            <a:xfrm rot="-5400000" flipH="1">
              <a:off x="8242801" y="3381815"/>
              <a:ext cx="784500" cy="477900"/>
            </a:xfrm>
            <a:prstGeom prst="parallelogram">
              <a:avLst>
                <a:gd name="adj" fmla="val 81897"/>
              </a:avLst>
            </a:prstGeom>
            <a:solidFill>
              <a:srgbClr val="0066FF">
                <a:alpha val="2269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2" name="Google Shape;42;p4"/>
          <p:cNvSpPr/>
          <p:nvPr/>
        </p:nvSpPr>
        <p:spPr>
          <a:xfrm rot="5400000" flipH="1">
            <a:off x="-479615" y="1845054"/>
            <a:ext cx="2455200" cy="1495800"/>
          </a:xfrm>
          <a:prstGeom prst="parallelogram">
            <a:avLst>
              <a:gd name="adj" fmla="val 81897"/>
            </a:avLst>
          </a:prstGeom>
          <a:gradFill>
            <a:gsLst>
              <a:gs pos="0">
                <a:srgbClr val="CC3399"/>
              </a:gs>
              <a:gs pos="100000">
                <a:srgbClr val="6699FF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" name="Google Shape;43;p4"/>
          <p:cNvSpPr/>
          <p:nvPr/>
        </p:nvSpPr>
        <p:spPr>
          <a:xfrm rot="5400000">
            <a:off x="-262152" y="1526813"/>
            <a:ext cx="1340700" cy="816300"/>
          </a:xfrm>
          <a:prstGeom prst="parallelogram">
            <a:avLst>
              <a:gd name="adj" fmla="val 81897"/>
            </a:avLst>
          </a:prstGeom>
          <a:gradFill>
            <a:gsLst>
              <a:gs pos="0">
                <a:srgbClr val="33CCCC"/>
              </a:gs>
              <a:gs pos="100000">
                <a:srgbClr val="66FF33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" name="Google Shape;44;p4"/>
          <p:cNvSpPr/>
          <p:nvPr/>
        </p:nvSpPr>
        <p:spPr>
          <a:xfrm rot="-5400000" flipH="1">
            <a:off x="-358985" y="3663619"/>
            <a:ext cx="1838515" cy="1120555"/>
          </a:xfrm>
          <a:prstGeom prst="parallelogram">
            <a:avLst>
              <a:gd name="adj" fmla="val 81897"/>
            </a:avLst>
          </a:prstGeom>
          <a:gradFill>
            <a:gsLst>
              <a:gs pos="0">
                <a:srgbClr val="FF0066"/>
              </a:gs>
              <a:gs pos="100000">
                <a:srgbClr val="FF9900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" name="Google Shape;45;p4"/>
          <p:cNvSpPr/>
          <p:nvPr/>
        </p:nvSpPr>
        <p:spPr>
          <a:xfrm rot="-5400000">
            <a:off x="-199052" y="1206482"/>
            <a:ext cx="1018800" cy="620700"/>
          </a:xfrm>
          <a:prstGeom prst="parallelogram">
            <a:avLst>
              <a:gd name="adj" fmla="val 81897"/>
            </a:avLst>
          </a:prstGeom>
          <a:solidFill>
            <a:srgbClr val="FFFFFF">
              <a:alpha val="14229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" name="Google Shape;46;p4"/>
          <p:cNvSpPr/>
          <p:nvPr/>
        </p:nvSpPr>
        <p:spPr>
          <a:xfrm rot="-5400000" flipH="1">
            <a:off x="472234" y="3024661"/>
            <a:ext cx="1272000" cy="775200"/>
          </a:xfrm>
          <a:prstGeom prst="parallelogram">
            <a:avLst>
              <a:gd name="adj" fmla="val 81897"/>
            </a:avLst>
          </a:prstGeom>
          <a:solidFill>
            <a:srgbClr val="0066FF">
              <a:alpha val="2269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" name="Google Shape;47;p4"/>
          <p:cNvSpPr txBox="1">
            <a:spLocks noGrp="1"/>
          </p:cNvSpPr>
          <p:nvPr>
            <p:ph type="sldNum" idx="12"/>
          </p:nvPr>
        </p:nvSpPr>
        <p:spPr>
          <a:xfrm>
            <a:off x="8556775" y="4812625"/>
            <a:ext cx="587100" cy="33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_AND_TWO_COLUMNS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6"/>
          <p:cNvSpPr txBox="1">
            <a:spLocks noGrp="1"/>
          </p:cNvSpPr>
          <p:nvPr>
            <p:ph type="title"/>
          </p:nvPr>
        </p:nvSpPr>
        <p:spPr>
          <a:xfrm>
            <a:off x="1067088" y="912850"/>
            <a:ext cx="5972100" cy="636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6"/>
          <p:cNvSpPr txBox="1">
            <a:spLocks noGrp="1"/>
          </p:cNvSpPr>
          <p:nvPr>
            <p:ph type="body" idx="1"/>
          </p:nvPr>
        </p:nvSpPr>
        <p:spPr>
          <a:xfrm>
            <a:off x="1067100" y="1706950"/>
            <a:ext cx="2977800" cy="321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600"/>
              </a:spcBef>
              <a:spcAft>
                <a:spcPts val="0"/>
              </a:spcAft>
              <a:buSzPts val="1800"/>
              <a:buChar char="›"/>
              <a:defRPr sz="1800"/>
            </a:lvl1pPr>
            <a:lvl2pPr marL="914400" lvl="1" indent="-342900">
              <a:spcBef>
                <a:spcPts val="0"/>
              </a:spcBef>
              <a:spcAft>
                <a:spcPts val="0"/>
              </a:spcAft>
              <a:buSzPts val="1800"/>
              <a:buChar char="›"/>
              <a:defRPr sz="1800"/>
            </a:lvl2pPr>
            <a:lvl3pPr marL="1371600" lvl="2" indent="-342900">
              <a:spcBef>
                <a:spcPts val="0"/>
              </a:spcBef>
              <a:spcAft>
                <a:spcPts val="0"/>
              </a:spcAft>
              <a:buSzPts val="1800"/>
              <a:buChar char="›"/>
              <a:defRPr sz="1800"/>
            </a:lvl3pPr>
            <a:lvl4pPr marL="1828800" lvl="3" indent="-342900">
              <a:spcBef>
                <a:spcPts val="0"/>
              </a:spcBef>
              <a:spcAft>
                <a:spcPts val="0"/>
              </a:spcAft>
              <a:buSzPts val="1800"/>
              <a:buChar char="›"/>
              <a:defRPr sz="1800"/>
            </a:lvl4pPr>
            <a:lvl5pPr marL="2286000" lvl="4" indent="-342900">
              <a:spcBef>
                <a:spcPts val="0"/>
              </a:spcBef>
              <a:spcAft>
                <a:spcPts val="0"/>
              </a:spcAft>
              <a:buSzPts val="1800"/>
              <a:buChar char="›"/>
              <a:defRPr sz="1800"/>
            </a:lvl5pPr>
            <a:lvl6pPr marL="2743200" lvl="5" indent="-342900">
              <a:spcBef>
                <a:spcPts val="0"/>
              </a:spcBef>
              <a:spcAft>
                <a:spcPts val="0"/>
              </a:spcAft>
              <a:buSzPts val="1800"/>
              <a:buChar char="›"/>
              <a:defRPr sz="1800"/>
            </a:lvl6pPr>
            <a:lvl7pPr marL="3200400" lvl="6" indent="-342900">
              <a:spcBef>
                <a:spcPts val="0"/>
              </a:spcBef>
              <a:spcAft>
                <a:spcPts val="0"/>
              </a:spcAft>
              <a:buSzPts val="1800"/>
              <a:buChar char="›"/>
              <a:defRPr sz="1800"/>
            </a:lvl7pPr>
            <a:lvl8pPr marL="3657600" lvl="7" indent="-342900">
              <a:spcBef>
                <a:spcPts val="0"/>
              </a:spcBef>
              <a:spcAft>
                <a:spcPts val="0"/>
              </a:spcAft>
              <a:buSzPts val="1800"/>
              <a:buChar char="›"/>
              <a:defRPr sz="1800"/>
            </a:lvl8pPr>
            <a:lvl9pPr marL="4114800" lvl="8" indent="-342900">
              <a:spcBef>
                <a:spcPts val="0"/>
              </a:spcBef>
              <a:spcAft>
                <a:spcPts val="0"/>
              </a:spcAft>
              <a:buSzPts val="1800"/>
              <a:buChar char="»"/>
              <a:defRPr sz="1800"/>
            </a:lvl9pPr>
          </a:lstStyle>
          <a:p>
            <a:endParaRPr/>
          </a:p>
        </p:txBody>
      </p:sp>
      <p:sp>
        <p:nvSpPr>
          <p:cNvPr id="67" name="Google Shape;67;p6"/>
          <p:cNvSpPr txBox="1">
            <a:spLocks noGrp="1"/>
          </p:cNvSpPr>
          <p:nvPr>
            <p:ph type="body" idx="2"/>
          </p:nvPr>
        </p:nvSpPr>
        <p:spPr>
          <a:xfrm>
            <a:off x="4224149" y="1706950"/>
            <a:ext cx="2977800" cy="321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600"/>
              </a:spcBef>
              <a:spcAft>
                <a:spcPts val="0"/>
              </a:spcAft>
              <a:buSzPts val="1800"/>
              <a:buChar char="›"/>
              <a:defRPr sz="1800"/>
            </a:lvl1pPr>
            <a:lvl2pPr marL="914400" lvl="1" indent="-342900">
              <a:spcBef>
                <a:spcPts val="0"/>
              </a:spcBef>
              <a:spcAft>
                <a:spcPts val="0"/>
              </a:spcAft>
              <a:buSzPts val="1800"/>
              <a:buChar char="›"/>
              <a:defRPr sz="1800"/>
            </a:lvl2pPr>
            <a:lvl3pPr marL="1371600" lvl="2" indent="-342900">
              <a:spcBef>
                <a:spcPts val="0"/>
              </a:spcBef>
              <a:spcAft>
                <a:spcPts val="0"/>
              </a:spcAft>
              <a:buSzPts val="1800"/>
              <a:buChar char="›"/>
              <a:defRPr sz="1800"/>
            </a:lvl3pPr>
            <a:lvl4pPr marL="1828800" lvl="3" indent="-342900">
              <a:spcBef>
                <a:spcPts val="0"/>
              </a:spcBef>
              <a:spcAft>
                <a:spcPts val="0"/>
              </a:spcAft>
              <a:buSzPts val="1800"/>
              <a:buChar char="›"/>
              <a:defRPr sz="1800"/>
            </a:lvl4pPr>
            <a:lvl5pPr marL="2286000" lvl="4" indent="-342900">
              <a:spcBef>
                <a:spcPts val="0"/>
              </a:spcBef>
              <a:spcAft>
                <a:spcPts val="0"/>
              </a:spcAft>
              <a:buSzPts val="1800"/>
              <a:buChar char="›"/>
              <a:defRPr sz="1800"/>
            </a:lvl5pPr>
            <a:lvl6pPr marL="2743200" lvl="5" indent="-342900">
              <a:spcBef>
                <a:spcPts val="0"/>
              </a:spcBef>
              <a:spcAft>
                <a:spcPts val="0"/>
              </a:spcAft>
              <a:buSzPts val="1800"/>
              <a:buChar char="›"/>
              <a:defRPr sz="1800"/>
            </a:lvl6pPr>
            <a:lvl7pPr marL="3200400" lvl="6" indent="-342900">
              <a:spcBef>
                <a:spcPts val="0"/>
              </a:spcBef>
              <a:spcAft>
                <a:spcPts val="0"/>
              </a:spcAft>
              <a:buSzPts val="1800"/>
              <a:buChar char="›"/>
              <a:defRPr sz="1800"/>
            </a:lvl7pPr>
            <a:lvl8pPr marL="3657600" lvl="7" indent="-342900">
              <a:spcBef>
                <a:spcPts val="0"/>
              </a:spcBef>
              <a:spcAft>
                <a:spcPts val="0"/>
              </a:spcAft>
              <a:buSzPts val="1800"/>
              <a:buChar char="›"/>
              <a:defRPr sz="1800"/>
            </a:lvl8pPr>
            <a:lvl9pPr marL="4114800" lvl="8" indent="-342900">
              <a:spcBef>
                <a:spcPts val="0"/>
              </a:spcBef>
              <a:spcAft>
                <a:spcPts val="0"/>
              </a:spcAft>
              <a:buSzPts val="1800"/>
              <a:buChar char="»"/>
              <a:defRPr sz="1800"/>
            </a:lvl9pPr>
          </a:lstStyle>
          <a:p>
            <a:endParaRPr/>
          </a:p>
        </p:txBody>
      </p:sp>
      <p:grpSp>
        <p:nvGrpSpPr>
          <p:cNvPr id="68" name="Google Shape;68;p6"/>
          <p:cNvGrpSpPr/>
          <p:nvPr/>
        </p:nvGrpSpPr>
        <p:grpSpPr>
          <a:xfrm>
            <a:off x="7395202" y="-6"/>
            <a:ext cx="1748884" cy="4013021"/>
            <a:chOff x="7395202" y="-6"/>
            <a:chExt cx="1748884" cy="4013021"/>
          </a:xfrm>
        </p:grpSpPr>
        <p:sp>
          <p:nvSpPr>
            <p:cNvPr id="69" name="Google Shape;69;p6"/>
            <p:cNvSpPr/>
            <p:nvPr/>
          </p:nvSpPr>
          <p:spPr>
            <a:xfrm rot="5400000" flipH="1">
              <a:off x="7471942" y="406044"/>
              <a:ext cx="2078100" cy="1266000"/>
            </a:xfrm>
            <a:prstGeom prst="parallelogram">
              <a:avLst>
                <a:gd name="adj" fmla="val 81897"/>
              </a:avLst>
            </a:prstGeom>
            <a:gradFill>
              <a:gsLst>
                <a:gs pos="0">
                  <a:srgbClr val="CC3399"/>
                </a:gs>
                <a:gs pos="100000">
                  <a:srgbClr val="6699FF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" name="Google Shape;70;p6"/>
            <p:cNvSpPr/>
            <p:nvPr/>
          </p:nvSpPr>
          <p:spPr>
            <a:xfrm rot="5400000" flipH="1">
              <a:off x="7072800" y="1666234"/>
              <a:ext cx="2574300" cy="1568100"/>
            </a:xfrm>
            <a:prstGeom prst="parallelogram">
              <a:avLst>
                <a:gd name="adj" fmla="val 81897"/>
              </a:avLst>
            </a:prstGeom>
            <a:gradFill>
              <a:gsLst>
                <a:gs pos="0">
                  <a:srgbClr val="33CCCC"/>
                </a:gs>
                <a:gs pos="100000">
                  <a:srgbClr val="66FF33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" name="Google Shape;71;p6"/>
            <p:cNvSpPr/>
            <p:nvPr/>
          </p:nvSpPr>
          <p:spPr>
            <a:xfrm rot="-5400000">
              <a:off x="8020587" y="2718092"/>
              <a:ext cx="1396200" cy="850800"/>
            </a:xfrm>
            <a:prstGeom prst="parallelogram">
              <a:avLst>
                <a:gd name="adj" fmla="val 81897"/>
              </a:avLst>
            </a:prstGeom>
            <a:gradFill>
              <a:gsLst>
                <a:gs pos="0">
                  <a:srgbClr val="FF0066"/>
                </a:gs>
                <a:gs pos="100000">
                  <a:srgbClr val="FF9900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" name="Google Shape;72;p6"/>
            <p:cNvSpPr/>
            <p:nvPr/>
          </p:nvSpPr>
          <p:spPr>
            <a:xfrm rot="-5400000">
              <a:off x="7178152" y="542730"/>
              <a:ext cx="1110900" cy="676800"/>
            </a:xfrm>
            <a:prstGeom prst="parallelogram">
              <a:avLst>
                <a:gd name="adj" fmla="val 81897"/>
              </a:avLst>
            </a:prstGeom>
            <a:solidFill>
              <a:srgbClr val="FFFFFF">
                <a:alpha val="14229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" name="Google Shape;73;p6"/>
            <p:cNvSpPr/>
            <p:nvPr/>
          </p:nvSpPr>
          <p:spPr>
            <a:xfrm rot="-5400000" flipH="1">
              <a:off x="8242801" y="3381815"/>
              <a:ext cx="784500" cy="477900"/>
            </a:xfrm>
            <a:prstGeom prst="parallelogram">
              <a:avLst>
                <a:gd name="adj" fmla="val 81897"/>
              </a:avLst>
            </a:prstGeom>
            <a:solidFill>
              <a:srgbClr val="0066FF">
                <a:alpha val="2269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4" name="Google Shape;74;p6"/>
          <p:cNvGrpSpPr/>
          <p:nvPr/>
        </p:nvGrpSpPr>
        <p:grpSpPr>
          <a:xfrm>
            <a:off x="3" y="2738679"/>
            <a:ext cx="722480" cy="2404814"/>
            <a:chOff x="3" y="2750304"/>
            <a:chExt cx="722480" cy="2404814"/>
          </a:xfrm>
        </p:grpSpPr>
        <p:sp>
          <p:nvSpPr>
            <p:cNvPr id="75" name="Google Shape;75;p6"/>
            <p:cNvSpPr/>
            <p:nvPr/>
          </p:nvSpPr>
          <p:spPr>
            <a:xfrm rot="5400000" flipH="1">
              <a:off x="-231667" y="3341328"/>
              <a:ext cx="1185900" cy="722400"/>
            </a:xfrm>
            <a:prstGeom prst="parallelogram">
              <a:avLst>
                <a:gd name="adj" fmla="val 81897"/>
              </a:avLst>
            </a:prstGeom>
            <a:gradFill>
              <a:gsLst>
                <a:gs pos="0">
                  <a:srgbClr val="CC3399"/>
                </a:gs>
                <a:gs pos="100000">
                  <a:srgbClr val="6699FF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" name="Google Shape;76;p6"/>
            <p:cNvSpPr/>
            <p:nvPr/>
          </p:nvSpPr>
          <p:spPr>
            <a:xfrm rot="5400000">
              <a:off x="-158106" y="3063820"/>
              <a:ext cx="808800" cy="492300"/>
            </a:xfrm>
            <a:prstGeom prst="parallelogram">
              <a:avLst>
                <a:gd name="adj" fmla="val 81897"/>
              </a:avLst>
            </a:prstGeom>
            <a:gradFill>
              <a:gsLst>
                <a:gs pos="0">
                  <a:srgbClr val="33CCCC"/>
                </a:gs>
                <a:gs pos="100000">
                  <a:srgbClr val="66FF33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" name="Google Shape;77;p6"/>
            <p:cNvSpPr/>
            <p:nvPr/>
          </p:nvSpPr>
          <p:spPr>
            <a:xfrm rot="-5400000" flipH="1">
              <a:off x="-173395" y="4440518"/>
              <a:ext cx="888000" cy="541200"/>
            </a:xfrm>
            <a:prstGeom prst="parallelogram">
              <a:avLst>
                <a:gd name="adj" fmla="val 81897"/>
              </a:avLst>
            </a:prstGeom>
            <a:gradFill>
              <a:gsLst>
                <a:gs pos="0">
                  <a:srgbClr val="FF0066"/>
                </a:gs>
                <a:gs pos="100000">
                  <a:srgbClr val="FF9900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" name="Google Shape;78;p6"/>
            <p:cNvSpPr/>
            <p:nvPr/>
          </p:nvSpPr>
          <p:spPr>
            <a:xfrm rot="-5400000">
              <a:off x="-120147" y="2870454"/>
              <a:ext cx="614700" cy="374400"/>
            </a:xfrm>
            <a:prstGeom prst="parallelogram">
              <a:avLst>
                <a:gd name="adj" fmla="val 81897"/>
              </a:avLst>
            </a:prstGeom>
            <a:solidFill>
              <a:srgbClr val="FFFFFF">
                <a:alpha val="14229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" name="Google Shape;79;p6"/>
            <p:cNvSpPr/>
            <p:nvPr/>
          </p:nvSpPr>
          <p:spPr>
            <a:xfrm rot="-5400000" flipH="1">
              <a:off x="228056" y="4058304"/>
              <a:ext cx="614400" cy="374400"/>
            </a:xfrm>
            <a:prstGeom prst="parallelogram">
              <a:avLst>
                <a:gd name="adj" fmla="val 81897"/>
              </a:avLst>
            </a:prstGeom>
            <a:solidFill>
              <a:srgbClr val="0066FF">
                <a:alpha val="2269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80" name="Google Shape;80;p6"/>
          <p:cNvSpPr txBox="1">
            <a:spLocks noGrp="1"/>
          </p:cNvSpPr>
          <p:nvPr>
            <p:ph type="sldNum" idx="12"/>
          </p:nvPr>
        </p:nvSpPr>
        <p:spPr>
          <a:xfrm>
            <a:off x="8556775" y="4812625"/>
            <a:ext cx="587100" cy="33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8"/>
          <p:cNvSpPr txBox="1">
            <a:spLocks noGrp="1"/>
          </p:cNvSpPr>
          <p:nvPr>
            <p:ph type="title"/>
          </p:nvPr>
        </p:nvSpPr>
        <p:spPr>
          <a:xfrm>
            <a:off x="1067088" y="912850"/>
            <a:ext cx="5972100" cy="636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grpSp>
        <p:nvGrpSpPr>
          <p:cNvPr id="101" name="Google Shape;101;p8"/>
          <p:cNvGrpSpPr/>
          <p:nvPr/>
        </p:nvGrpSpPr>
        <p:grpSpPr>
          <a:xfrm>
            <a:off x="7395202" y="-6"/>
            <a:ext cx="1748884" cy="4013021"/>
            <a:chOff x="7395202" y="-6"/>
            <a:chExt cx="1748884" cy="4013021"/>
          </a:xfrm>
        </p:grpSpPr>
        <p:sp>
          <p:nvSpPr>
            <p:cNvPr id="102" name="Google Shape;102;p8"/>
            <p:cNvSpPr/>
            <p:nvPr/>
          </p:nvSpPr>
          <p:spPr>
            <a:xfrm rot="5400000" flipH="1">
              <a:off x="7471942" y="406044"/>
              <a:ext cx="2078100" cy="1266000"/>
            </a:xfrm>
            <a:prstGeom prst="parallelogram">
              <a:avLst>
                <a:gd name="adj" fmla="val 81897"/>
              </a:avLst>
            </a:prstGeom>
            <a:gradFill>
              <a:gsLst>
                <a:gs pos="0">
                  <a:srgbClr val="CC3399"/>
                </a:gs>
                <a:gs pos="100000">
                  <a:srgbClr val="6699FF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3" name="Google Shape;103;p8"/>
            <p:cNvSpPr/>
            <p:nvPr/>
          </p:nvSpPr>
          <p:spPr>
            <a:xfrm rot="5400000" flipH="1">
              <a:off x="7072800" y="1666234"/>
              <a:ext cx="2574300" cy="1568100"/>
            </a:xfrm>
            <a:prstGeom prst="parallelogram">
              <a:avLst>
                <a:gd name="adj" fmla="val 81897"/>
              </a:avLst>
            </a:prstGeom>
            <a:gradFill>
              <a:gsLst>
                <a:gs pos="0">
                  <a:srgbClr val="33CCCC"/>
                </a:gs>
                <a:gs pos="100000">
                  <a:srgbClr val="66FF33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" name="Google Shape;104;p8"/>
            <p:cNvSpPr/>
            <p:nvPr/>
          </p:nvSpPr>
          <p:spPr>
            <a:xfrm rot="-5400000">
              <a:off x="8020587" y="2718092"/>
              <a:ext cx="1396200" cy="850800"/>
            </a:xfrm>
            <a:prstGeom prst="parallelogram">
              <a:avLst>
                <a:gd name="adj" fmla="val 81897"/>
              </a:avLst>
            </a:prstGeom>
            <a:gradFill>
              <a:gsLst>
                <a:gs pos="0">
                  <a:srgbClr val="FF0066"/>
                </a:gs>
                <a:gs pos="100000">
                  <a:srgbClr val="FF9900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" name="Google Shape;105;p8"/>
            <p:cNvSpPr/>
            <p:nvPr/>
          </p:nvSpPr>
          <p:spPr>
            <a:xfrm rot="-5400000">
              <a:off x="7178152" y="542730"/>
              <a:ext cx="1110900" cy="676800"/>
            </a:xfrm>
            <a:prstGeom prst="parallelogram">
              <a:avLst>
                <a:gd name="adj" fmla="val 81897"/>
              </a:avLst>
            </a:prstGeom>
            <a:solidFill>
              <a:srgbClr val="FFFFFF">
                <a:alpha val="14229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" name="Google Shape;106;p8"/>
            <p:cNvSpPr/>
            <p:nvPr/>
          </p:nvSpPr>
          <p:spPr>
            <a:xfrm rot="-5400000" flipH="1">
              <a:off x="8242801" y="3381815"/>
              <a:ext cx="784500" cy="477900"/>
            </a:xfrm>
            <a:prstGeom prst="parallelogram">
              <a:avLst>
                <a:gd name="adj" fmla="val 81897"/>
              </a:avLst>
            </a:prstGeom>
            <a:solidFill>
              <a:srgbClr val="0066FF">
                <a:alpha val="2269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7" name="Google Shape;107;p8"/>
          <p:cNvGrpSpPr/>
          <p:nvPr/>
        </p:nvGrpSpPr>
        <p:grpSpPr>
          <a:xfrm>
            <a:off x="3" y="2738679"/>
            <a:ext cx="722480" cy="2404814"/>
            <a:chOff x="3" y="2750304"/>
            <a:chExt cx="722480" cy="2404814"/>
          </a:xfrm>
        </p:grpSpPr>
        <p:sp>
          <p:nvSpPr>
            <p:cNvPr id="108" name="Google Shape;108;p8"/>
            <p:cNvSpPr/>
            <p:nvPr/>
          </p:nvSpPr>
          <p:spPr>
            <a:xfrm rot="5400000" flipH="1">
              <a:off x="-231667" y="3341328"/>
              <a:ext cx="1185900" cy="722400"/>
            </a:xfrm>
            <a:prstGeom prst="parallelogram">
              <a:avLst>
                <a:gd name="adj" fmla="val 81897"/>
              </a:avLst>
            </a:prstGeom>
            <a:gradFill>
              <a:gsLst>
                <a:gs pos="0">
                  <a:srgbClr val="CC3399"/>
                </a:gs>
                <a:gs pos="100000">
                  <a:srgbClr val="6699FF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" name="Google Shape;109;p8"/>
            <p:cNvSpPr/>
            <p:nvPr/>
          </p:nvSpPr>
          <p:spPr>
            <a:xfrm rot="5400000">
              <a:off x="-158106" y="3063820"/>
              <a:ext cx="808800" cy="492300"/>
            </a:xfrm>
            <a:prstGeom prst="parallelogram">
              <a:avLst>
                <a:gd name="adj" fmla="val 81897"/>
              </a:avLst>
            </a:prstGeom>
            <a:gradFill>
              <a:gsLst>
                <a:gs pos="0">
                  <a:srgbClr val="33CCCC"/>
                </a:gs>
                <a:gs pos="100000">
                  <a:srgbClr val="66FF33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" name="Google Shape;110;p8"/>
            <p:cNvSpPr/>
            <p:nvPr/>
          </p:nvSpPr>
          <p:spPr>
            <a:xfrm rot="-5400000" flipH="1">
              <a:off x="-173395" y="4440518"/>
              <a:ext cx="888000" cy="541200"/>
            </a:xfrm>
            <a:prstGeom prst="parallelogram">
              <a:avLst>
                <a:gd name="adj" fmla="val 81897"/>
              </a:avLst>
            </a:prstGeom>
            <a:gradFill>
              <a:gsLst>
                <a:gs pos="0">
                  <a:srgbClr val="FF0066"/>
                </a:gs>
                <a:gs pos="100000">
                  <a:srgbClr val="FF9900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" name="Google Shape;111;p8"/>
            <p:cNvSpPr/>
            <p:nvPr/>
          </p:nvSpPr>
          <p:spPr>
            <a:xfrm rot="-5400000">
              <a:off x="-120147" y="2870454"/>
              <a:ext cx="614700" cy="374400"/>
            </a:xfrm>
            <a:prstGeom prst="parallelogram">
              <a:avLst>
                <a:gd name="adj" fmla="val 81897"/>
              </a:avLst>
            </a:prstGeom>
            <a:solidFill>
              <a:srgbClr val="FFFFFF">
                <a:alpha val="14229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" name="Google Shape;112;p8"/>
            <p:cNvSpPr/>
            <p:nvPr/>
          </p:nvSpPr>
          <p:spPr>
            <a:xfrm rot="-5400000" flipH="1">
              <a:off x="228056" y="4058304"/>
              <a:ext cx="614400" cy="374400"/>
            </a:xfrm>
            <a:prstGeom prst="parallelogram">
              <a:avLst>
                <a:gd name="adj" fmla="val 81897"/>
              </a:avLst>
            </a:prstGeom>
            <a:solidFill>
              <a:srgbClr val="0066FF">
                <a:alpha val="2269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13" name="Google Shape;113;p8"/>
          <p:cNvSpPr txBox="1">
            <a:spLocks noGrp="1"/>
          </p:cNvSpPr>
          <p:nvPr>
            <p:ph type="sldNum" idx="12"/>
          </p:nvPr>
        </p:nvSpPr>
        <p:spPr>
          <a:xfrm>
            <a:off x="8556775" y="4812625"/>
            <a:ext cx="587100" cy="33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small" type="blank">
  <p:cSld name="BLANK"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0" name="Google Shape;130;p10"/>
          <p:cNvGrpSpPr/>
          <p:nvPr/>
        </p:nvGrpSpPr>
        <p:grpSpPr>
          <a:xfrm>
            <a:off x="7934863" y="4"/>
            <a:ext cx="1209179" cy="2774603"/>
            <a:chOff x="7395202" y="-6"/>
            <a:chExt cx="1748884" cy="4013021"/>
          </a:xfrm>
        </p:grpSpPr>
        <p:sp>
          <p:nvSpPr>
            <p:cNvPr id="131" name="Google Shape;131;p10"/>
            <p:cNvSpPr/>
            <p:nvPr/>
          </p:nvSpPr>
          <p:spPr>
            <a:xfrm rot="5400000" flipH="1">
              <a:off x="7471942" y="406044"/>
              <a:ext cx="2078100" cy="1266000"/>
            </a:xfrm>
            <a:prstGeom prst="parallelogram">
              <a:avLst>
                <a:gd name="adj" fmla="val 81897"/>
              </a:avLst>
            </a:prstGeom>
            <a:gradFill>
              <a:gsLst>
                <a:gs pos="0">
                  <a:srgbClr val="CC3399"/>
                </a:gs>
                <a:gs pos="100000">
                  <a:srgbClr val="6699FF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2" name="Google Shape;132;p10"/>
            <p:cNvSpPr/>
            <p:nvPr/>
          </p:nvSpPr>
          <p:spPr>
            <a:xfrm rot="5400000" flipH="1">
              <a:off x="7072800" y="1666234"/>
              <a:ext cx="2574300" cy="1568100"/>
            </a:xfrm>
            <a:prstGeom prst="parallelogram">
              <a:avLst>
                <a:gd name="adj" fmla="val 81897"/>
              </a:avLst>
            </a:prstGeom>
            <a:gradFill>
              <a:gsLst>
                <a:gs pos="0">
                  <a:srgbClr val="33CCCC"/>
                </a:gs>
                <a:gs pos="100000">
                  <a:srgbClr val="66FF33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3" name="Google Shape;133;p10"/>
            <p:cNvSpPr/>
            <p:nvPr/>
          </p:nvSpPr>
          <p:spPr>
            <a:xfrm rot="-5400000">
              <a:off x="8020587" y="2718092"/>
              <a:ext cx="1396200" cy="850800"/>
            </a:xfrm>
            <a:prstGeom prst="parallelogram">
              <a:avLst>
                <a:gd name="adj" fmla="val 81897"/>
              </a:avLst>
            </a:prstGeom>
            <a:gradFill>
              <a:gsLst>
                <a:gs pos="0">
                  <a:srgbClr val="FF0066"/>
                </a:gs>
                <a:gs pos="100000">
                  <a:srgbClr val="FF9900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4" name="Google Shape;134;p10"/>
            <p:cNvSpPr/>
            <p:nvPr/>
          </p:nvSpPr>
          <p:spPr>
            <a:xfrm rot="-5400000">
              <a:off x="7178152" y="542730"/>
              <a:ext cx="1110900" cy="676800"/>
            </a:xfrm>
            <a:prstGeom prst="parallelogram">
              <a:avLst>
                <a:gd name="adj" fmla="val 81897"/>
              </a:avLst>
            </a:prstGeom>
            <a:solidFill>
              <a:srgbClr val="FFFFFF">
                <a:alpha val="14229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5" name="Google Shape;135;p10"/>
            <p:cNvSpPr/>
            <p:nvPr/>
          </p:nvSpPr>
          <p:spPr>
            <a:xfrm rot="-5400000" flipH="1">
              <a:off x="8242801" y="3381815"/>
              <a:ext cx="784500" cy="477900"/>
            </a:xfrm>
            <a:prstGeom prst="parallelogram">
              <a:avLst>
                <a:gd name="adj" fmla="val 81897"/>
              </a:avLst>
            </a:prstGeom>
            <a:solidFill>
              <a:srgbClr val="0066FF">
                <a:alpha val="2269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36" name="Google Shape;136;p10"/>
          <p:cNvGrpSpPr/>
          <p:nvPr/>
        </p:nvGrpSpPr>
        <p:grpSpPr>
          <a:xfrm>
            <a:off x="-1" y="2232486"/>
            <a:ext cx="874634" cy="2911268"/>
            <a:chOff x="3" y="2750304"/>
            <a:chExt cx="722480" cy="2404814"/>
          </a:xfrm>
        </p:grpSpPr>
        <p:sp>
          <p:nvSpPr>
            <p:cNvPr id="137" name="Google Shape;137;p10"/>
            <p:cNvSpPr/>
            <p:nvPr/>
          </p:nvSpPr>
          <p:spPr>
            <a:xfrm rot="5400000" flipH="1">
              <a:off x="-231667" y="3341328"/>
              <a:ext cx="1185900" cy="722400"/>
            </a:xfrm>
            <a:prstGeom prst="parallelogram">
              <a:avLst>
                <a:gd name="adj" fmla="val 81897"/>
              </a:avLst>
            </a:prstGeom>
            <a:gradFill>
              <a:gsLst>
                <a:gs pos="0">
                  <a:srgbClr val="CC3399"/>
                </a:gs>
                <a:gs pos="100000">
                  <a:srgbClr val="6699FF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8" name="Google Shape;138;p10"/>
            <p:cNvSpPr/>
            <p:nvPr/>
          </p:nvSpPr>
          <p:spPr>
            <a:xfrm rot="5400000">
              <a:off x="-158106" y="3063820"/>
              <a:ext cx="808800" cy="492300"/>
            </a:xfrm>
            <a:prstGeom prst="parallelogram">
              <a:avLst>
                <a:gd name="adj" fmla="val 81897"/>
              </a:avLst>
            </a:prstGeom>
            <a:gradFill>
              <a:gsLst>
                <a:gs pos="0">
                  <a:srgbClr val="33CCCC"/>
                </a:gs>
                <a:gs pos="100000">
                  <a:srgbClr val="66FF33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9" name="Google Shape;139;p10"/>
            <p:cNvSpPr/>
            <p:nvPr/>
          </p:nvSpPr>
          <p:spPr>
            <a:xfrm rot="-5400000" flipH="1">
              <a:off x="-173395" y="4440518"/>
              <a:ext cx="888000" cy="541200"/>
            </a:xfrm>
            <a:prstGeom prst="parallelogram">
              <a:avLst>
                <a:gd name="adj" fmla="val 81897"/>
              </a:avLst>
            </a:prstGeom>
            <a:gradFill>
              <a:gsLst>
                <a:gs pos="0">
                  <a:srgbClr val="FF0066"/>
                </a:gs>
                <a:gs pos="100000">
                  <a:srgbClr val="FF9900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0" name="Google Shape;140;p10"/>
            <p:cNvSpPr/>
            <p:nvPr/>
          </p:nvSpPr>
          <p:spPr>
            <a:xfrm rot="-5400000">
              <a:off x="-120147" y="2870454"/>
              <a:ext cx="614700" cy="374400"/>
            </a:xfrm>
            <a:prstGeom prst="parallelogram">
              <a:avLst>
                <a:gd name="adj" fmla="val 81897"/>
              </a:avLst>
            </a:prstGeom>
            <a:solidFill>
              <a:srgbClr val="FFFFFF">
                <a:alpha val="14229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1" name="Google Shape;141;p10"/>
            <p:cNvSpPr/>
            <p:nvPr/>
          </p:nvSpPr>
          <p:spPr>
            <a:xfrm rot="-5400000" flipH="1">
              <a:off x="228056" y="4058304"/>
              <a:ext cx="614400" cy="374400"/>
            </a:xfrm>
            <a:prstGeom prst="parallelogram">
              <a:avLst>
                <a:gd name="adj" fmla="val 81897"/>
              </a:avLst>
            </a:prstGeom>
            <a:solidFill>
              <a:srgbClr val="0066FF">
                <a:alpha val="2269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42" name="Google Shape;142;p10"/>
          <p:cNvSpPr txBox="1">
            <a:spLocks noGrp="1"/>
          </p:cNvSpPr>
          <p:nvPr>
            <p:ph type="sldNum" idx="12"/>
          </p:nvPr>
        </p:nvSpPr>
        <p:spPr>
          <a:xfrm>
            <a:off x="8556775" y="4812625"/>
            <a:ext cx="587100" cy="33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green gradient">
  <p:cSld name="BLANK_2">
    <p:bg>
      <p:bgPr>
        <a:gradFill>
          <a:gsLst>
            <a:gs pos="0">
              <a:srgbClr val="33CCCC"/>
            </a:gs>
            <a:gs pos="100000">
              <a:srgbClr val="66FF33"/>
            </a:gs>
          </a:gsLst>
          <a:lin ang="5400700" scaled="0"/>
        </a:gradFill>
        <a:effectLst/>
      </p:bgPr>
    </p:bg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11"/>
          <p:cNvSpPr/>
          <p:nvPr/>
        </p:nvSpPr>
        <p:spPr>
          <a:xfrm rot="5400000" flipH="1">
            <a:off x="7987921" y="280747"/>
            <a:ext cx="1436798" cy="875312"/>
          </a:xfrm>
          <a:prstGeom prst="parallelogram">
            <a:avLst>
              <a:gd name="adj" fmla="val 81897"/>
            </a:avLst>
          </a:prstGeom>
          <a:solidFill>
            <a:srgbClr val="FFFFFF">
              <a:alpha val="4885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5" name="Google Shape;145;p11"/>
          <p:cNvSpPr/>
          <p:nvPr/>
        </p:nvSpPr>
        <p:spPr>
          <a:xfrm rot="5400000" flipH="1">
            <a:off x="7711954" y="1152043"/>
            <a:ext cx="1779871" cy="1084184"/>
          </a:xfrm>
          <a:prstGeom prst="parallelogram">
            <a:avLst>
              <a:gd name="adj" fmla="val 81897"/>
            </a:avLst>
          </a:prstGeom>
          <a:solidFill>
            <a:srgbClr val="FFFFFF">
              <a:alpha val="4885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6" name="Google Shape;146;p11"/>
          <p:cNvSpPr/>
          <p:nvPr/>
        </p:nvSpPr>
        <p:spPr>
          <a:xfrm rot="-5400000">
            <a:off x="8367254" y="1879297"/>
            <a:ext cx="965333" cy="588243"/>
          </a:xfrm>
          <a:prstGeom prst="parallelogram">
            <a:avLst>
              <a:gd name="adj" fmla="val 81897"/>
            </a:avLst>
          </a:prstGeom>
          <a:solidFill>
            <a:srgbClr val="0066FF">
              <a:alpha val="2269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7" name="Google Shape;147;p11"/>
          <p:cNvSpPr/>
          <p:nvPr/>
        </p:nvSpPr>
        <p:spPr>
          <a:xfrm rot="-5400000">
            <a:off x="7784794" y="375252"/>
            <a:ext cx="768076" cy="467940"/>
          </a:xfrm>
          <a:prstGeom prst="parallelogram">
            <a:avLst>
              <a:gd name="adj" fmla="val 81897"/>
            </a:avLst>
          </a:prstGeom>
          <a:solidFill>
            <a:srgbClr val="0066FF">
              <a:alpha val="2269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8" name="Google Shape;148;p11"/>
          <p:cNvSpPr/>
          <p:nvPr/>
        </p:nvSpPr>
        <p:spPr>
          <a:xfrm rot="-5400000" flipH="1">
            <a:off x="8520892" y="2338195"/>
            <a:ext cx="542403" cy="330420"/>
          </a:xfrm>
          <a:prstGeom prst="parallelogram">
            <a:avLst>
              <a:gd name="adj" fmla="val 81897"/>
            </a:avLst>
          </a:prstGeom>
          <a:solidFill>
            <a:srgbClr val="FFFFFF">
              <a:alpha val="4885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9" name="Google Shape;149;p11"/>
          <p:cNvSpPr/>
          <p:nvPr/>
        </p:nvSpPr>
        <p:spPr>
          <a:xfrm rot="5400000" flipH="1">
            <a:off x="-280461" y="2947980"/>
            <a:ext cx="1435651" cy="874537"/>
          </a:xfrm>
          <a:prstGeom prst="parallelogram">
            <a:avLst>
              <a:gd name="adj" fmla="val 81897"/>
            </a:avLst>
          </a:prstGeom>
          <a:solidFill>
            <a:srgbClr val="FFFFFF">
              <a:alpha val="4885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0" name="Google Shape;150;p11"/>
          <p:cNvSpPr/>
          <p:nvPr/>
        </p:nvSpPr>
        <p:spPr>
          <a:xfrm rot="5400000">
            <a:off x="-191408" y="2612028"/>
            <a:ext cx="979133" cy="595978"/>
          </a:xfrm>
          <a:prstGeom prst="parallelogram">
            <a:avLst>
              <a:gd name="adj" fmla="val 81897"/>
            </a:avLst>
          </a:prstGeom>
          <a:solidFill>
            <a:srgbClr val="FFFFFF">
              <a:alpha val="4885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1" name="Google Shape;151;p11"/>
          <p:cNvSpPr/>
          <p:nvPr/>
        </p:nvSpPr>
        <p:spPr>
          <a:xfrm rot="-5400000" flipH="1">
            <a:off x="-209916" y="4278659"/>
            <a:ext cx="1075013" cy="655177"/>
          </a:xfrm>
          <a:prstGeom prst="parallelogram">
            <a:avLst>
              <a:gd name="adj" fmla="val 81897"/>
            </a:avLst>
          </a:prstGeom>
          <a:solidFill>
            <a:srgbClr val="FFFFFF">
              <a:alpha val="4885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2" name="Google Shape;152;p11"/>
          <p:cNvSpPr/>
          <p:nvPr/>
        </p:nvSpPr>
        <p:spPr>
          <a:xfrm rot="-5400000">
            <a:off x="-145454" y="2377940"/>
            <a:ext cx="744156" cy="453249"/>
          </a:xfrm>
          <a:prstGeom prst="parallelogram">
            <a:avLst>
              <a:gd name="adj" fmla="val 81897"/>
            </a:avLst>
          </a:prstGeom>
          <a:solidFill>
            <a:srgbClr val="0066FF">
              <a:alpha val="2269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3" name="Google Shape;153;p11"/>
          <p:cNvSpPr/>
          <p:nvPr/>
        </p:nvSpPr>
        <p:spPr>
          <a:xfrm rot="-5400000" flipH="1">
            <a:off x="276080" y="3815951"/>
            <a:ext cx="743793" cy="453249"/>
          </a:xfrm>
          <a:prstGeom prst="parallelogram">
            <a:avLst>
              <a:gd name="adj" fmla="val 81897"/>
            </a:avLst>
          </a:prstGeom>
          <a:solidFill>
            <a:srgbClr val="0066FF">
              <a:alpha val="2269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4" name="Google Shape;154;p11"/>
          <p:cNvSpPr txBox="1">
            <a:spLocks noGrp="1"/>
          </p:cNvSpPr>
          <p:nvPr>
            <p:ph type="sldNum" idx="12"/>
          </p:nvPr>
        </p:nvSpPr>
        <p:spPr>
          <a:xfrm>
            <a:off x="8556775" y="4812625"/>
            <a:ext cx="587100" cy="33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big">
  <p:cSld name="BLANK_1"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0" name="Google Shape;180;p14"/>
          <p:cNvGrpSpPr/>
          <p:nvPr/>
        </p:nvGrpSpPr>
        <p:grpSpPr>
          <a:xfrm>
            <a:off x="7395202" y="-6"/>
            <a:ext cx="1748884" cy="4013021"/>
            <a:chOff x="7395202" y="-6"/>
            <a:chExt cx="1748884" cy="4013021"/>
          </a:xfrm>
        </p:grpSpPr>
        <p:sp>
          <p:nvSpPr>
            <p:cNvPr id="181" name="Google Shape;181;p14"/>
            <p:cNvSpPr/>
            <p:nvPr/>
          </p:nvSpPr>
          <p:spPr>
            <a:xfrm rot="5400000" flipH="1">
              <a:off x="7471942" y="406044"/>
              <a:ext cx="2078100" cy="1266000"/>
            </a:xfrm>
            <a:prstGeom prst="parallelogram">
              <a:avLst>
                <a:gd name="adj" fmla="val 81897"/>
              </a:avLst>
            </a:prstGeom>
            <a:gradFill>
              <a:gsLst>
                <a:gs pos="0">
                  <a:srgbClr val="CC3399"/>
                </a:gs>
                <a:gs pos="100000">
                  <a:srgbClr val="6699FF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2" name="Google Shape;182;p14"/>
            <p:cNvSpPr/>
            <p:nvPr/>
          </p:nvSpPr>
          <p:spPr>
            <a:xfrm rot="5400000" flipH="1">
              <a:off x="7072800" y="1666234"/>
              <a:ext cx="2574300" cy="1568100"/>
            </a:xfrm>
            <a:prstGeom prst="parallelogram">
              <a:avLst>
                <a:gd name="adj" fmla="val 81897"/>
              </a:avLst>
            </a:prstGeom>
            <a:gradFill>
              <a:gsLst>
                <a:gs pos="0">
                  <a:srgbClr val="33CCCC"/>
                </a:gs>
                <a:gs pos="100000">
                  <a:srgbClr val="66FF33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3" name="Google Shape;183;p14"/>
            <p:cNvSpPr/>
            <p:nvPr/>
          </p:nvSpPr>
          <p:spPr>
            <a:xfrm rot="-5400000">
              <a:off x="8020587" y="2718092"/>
              <a:ext cx="1396200" cy="850800"/>
            </a:xfrm>
            <a:prstGeom prst="parallelogram">
              <a:avLst>
                <a:gd name="adj" fmla="val 81897"/>
              </a:avLst>
            </a:prstGeom>
            <a:gradFill>
              <a:gsLst>
                <a:gs pos="0">
                  <a:srgbClr val="FF0066"/>
                </a:gs>
                <a:gs pos="100000">
                  <a:srgbClr val="FF9900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4" name="Google Shape;184;p14"/>
            <p:cNvSpPr/>
            <p:nvPr/>
          </p:nvSpPr>
          <p:spPr>
            <a:xfrm rot="-5400000">
              <a:off x="7178152" y="542730"/>
              <a:ext cx="1110900" cy="676800"/>
            </a:xfrm>
            <a:prstGeom prst="parallelogram">
              <a:avLst>
                <a:gd name="adj" fmla="val 81897"/>
              </a:avLst>
            </a:prstGeom>
            <a:solidFill>
              <a:srgbClr val="FFFFFF">
                <a:alpha val="14229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5" name="Google Shape;185;p14"/>
            <p:cNvSpPr/>
            <p:nvPr/>
          </p:nvSpPr>
          <p:spPr>
            <a:xfrm rot="-5400000" flipH="1">
              <a:off x="8242801" y="3381815"/>
              <a:ext cx="784500" cy="477900"/>
            </a:xfrm>
            <a:prstGeom prst="parallelogram">
              <a:avLst>
                <a:gd name="adj" fmla="val 81897"/>
              </a:avLst>
            </a:prstGeom>
            <a:solidFill>
              <a:srgbClr val="0066FF">
                <a:alpha val="2269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86" name="Google Shape;186;p14"/>
          <p:cNvSpPr/>
          <p:nvPr/>
        </p:nvSpPr>
        <p:spPr>
          <a:xfrm rot="5400000" flipH="1">
            <a:off x="-479615" y="1845054"/>
            <a:ext cx="2455200" cy="1495800"/>
          </a:xfrm>
          <a:prstGeom prst="parallelogram">
            <a:avLst>
              <a:gd name="adj" fmla="val 81897"/>
            </a:avLst>
          </a:prstGeom>
          <a:gradFill>
            <a:gsLst>
              <a:gs pos="0">
                <a:srgbClr val="CC3399"/>
              </a:gs>
              <a:gs pos="100000">
                <a:srgbClr val="6699FF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7" name="Google Shape;187;p14"/>
          <p:cNvSpPr/>
          <p:nvPr/>
        </p:nvSpPr>
        <p:spPr>
          <a:xfrm rot="5400000">
            <a:off x="-262152" y="1526813"/>
            <a:ext cx="1340700" cy="816300"/>
          </a:xfrm>
          <a:prstGeom prst="parallelogram">
            <a:avLst>
              <a:gd name="adj" fmla="val 81897"/>
            </a:avLst>
          </a:prstGeom>
          <a:gradFill>
            <a:gsLst>
              <a:gs pos="0">
                <a:srgbClr val="33CCCC"/>
              </a:gs>
              <a:gs pos="100000">
                <a:srgbClr val="66FF33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8" name="Google Shape;188;p14"/>
          <p:cNvSpPr/>
          <p:nvPr/>
        </p:nvSpPr>
        <p:spPr>
          <a:xfrm rot="-5400000" flipH="1">
            <a:off x="-358955" y="3663589"/>
            <a:ext cx="1838400" cy="1120500"/>
          </a:xfrm>
          <a:prstGeom prst="parallelogram">
            <a:avLst>
              <a:gd name="adj" fmla="val 81897"/>
            </a:avLst>
          </a:prstGeom>
          <a:gradFill>
            <a:gsLst>
              <a:gs pos="0">
                <a:srgbClr val="FF0066"/>
              </a:gs>
              <a:gs pos="100000">
                <a:srgbClr val="FF9900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9" name="Google Shape;189;p14"/>
          <p:cNvSpPr/>
          <p:nvPr/>
        </p:nvSpPr>
        <p:spPr>
          <a:xfrm rot="-5400000">
            <a:off x="-199052" y="1206482"/>
            <a:ext cx="1018800" cy="620700"/>
          </a:xfrm>
          <a:prstGeom prst="parallelogram">
            <a:avLst>
              <a:gd name="adj" fmla="val 81897"/>
            </a:avLst>
          </a:prstGeom>
          <a:solidFill>
            <a:srgbClr val="FFFFFF">
              <a:alpha val="14229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0" name="Google Shape;190;p14"/>
          <p:cNvSpPr/>
          <p:nvPr/>
        </p:nvSpPr>
        <p:spPr>
          <a:xfrm rot="-5400000" flipH="1">
            <a:off x="472234" y="3024661"/>
            <a:ext cx="1272000" cy="775200"/>
          </a:xfrm>
          <a:prstGeom prst="parallelogram">
            <a:avLst>
              <a:gd name="adj" fmla="val 81897"/>
            </a:avLst>
          </a:prstGeom>
          <a:solidFill>
            <a:srgbClr val="0066FF">
              <a:alpha val="2269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1" name="Google Shape;191;p14"/>
          <p:cNvSpPr txBox="1">
            <a:spLocks noGrp="1"/>
          </p:cNvSpPr>
          <p:nvPr>
            <p:ph type="sldNum" idx="12"/>
          </p:nvPr>
        </p:nvSpPr>
        <p:spPr>
          <a:xfrm>
            <a:off x="8556775" y="4812625"/>
            <a:ext cx="587100" cy="33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solidFill>
          <a:srgbClr val="041F30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1067088" y="912850"/>
            <a:ext cx="5972100" cy="63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Hind"/>
              <a:buNone/>
              <a:defRPr sz="3000" b="1">
                <a:solidFill>
                  <a:srgbClr val="FFFFFF"/>
                </a:solidFill>
                <a:latin typeface="Hind"/>
                <a:ea typeface="Hind"/>
                <a:cs typeface="Hind"/>
                <a:sym typeface="Hin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Hind"/>
              <a:buNone/>
              <a:defRPr sz="3000" b="1">
                <a:solidFill>
                  <a:srgbClr val="FFFFFF"/>
                </a:solidFill>
                <a:latin typeface="Hind"/>
                <a:ea typeface="Hind"/>
                <a:cs typeface="Hind"/>
                <a:sym typeface="Hin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Hind"/>
              <a:buNone/>
              <a:defRPr sz="3000" b="1">
                <a:solidFill>
                  <a:srgbClr val="FFFFFF"/>
                </a:solidFill>
                <a:latin typeface="Hind"/>
                <a:ea typeface="Hind"/>
                <a:cs typeface="Hind"/>
                <a:sym typeface="Hin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Hind"/>
              <a:buNone/>
              <a:defRPr sz="3000" b="1">
                <a:solidFill>
                  <a:srgbClr val="FFFFFF"/>
                </a:solidFill>
                <a:latin typeface="Hind"/>
                <a:ea typeface="Hind"/>
                <a:cs typeface="Hind"/>
                <a:sym typeface="Hin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Hind"/>
              <a:buNone/>
              <a:defRPr sz="3000" b="1">
                <a:solidFill>
                  <a:srgbClr val="FFFFFF"/>
                </a:solidFill>
                <a:latin typeface="Hind"/>
                <a:ea typeface="Hind"/>
                <a:cs typeface="Hind"/>
                <a:sym typeface="Hin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Hind"/>
              <a:buNone/>
              <a:defRPr sz="3000" b="1">
                <a:solidFill>
                  <a:srgbClr val="FFFFFF"/>
                </a:solidFill>
                <a:latin typeface="Hind"/>
                <a:ea typeface="Hind"/>
                <a:cs typeface="Hind"/>
                <a:sym typeface="Hin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Hind"/>
              <a:buNone/>
              <a:defRPr sz="3000" b="1">
                <a:solidFill>
                  <a:srgbClr val="FFFFFF"/>
                </a:solidFill>
                <a:latin typeface="Hind"/>
                <a:ea typeface="Hind"/>
                <a:cs typeface="Hind"/>
                <a:sym typeface="Hin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Hind"/>
              <a:buNone/>
              <a:defRPr sz="3000" b="1">
                <a:solidFill>
                  <a:srgbClr val="FFFFFF"/>
                </a:solidFill>
                <a:latin typeface="Hind"/>
                <a:ea typeface="Hind"/>
                <a:cs typeface="Hind"/>
                <a:sym typeface="Hin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Hind"/>
              <a:buNone/>
              <a:defRPr sz="3000" b="1">
                <a:solidFill>
                  <a:srgbClr val="FFFFFF"/>
                </a:solidFill>
                <a:latin typeface="Hind"/>
                <a:ea typeface="Hind"/>
                <a:cs typeface="Hind"/>
                <a:sym typeface="Hind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1067088" y="1650548"/>
            <a:ext cx="5972100" cy="276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81000">
              <a:spcBef>
                <a:spcPts val="600"/>
              </a:spcBef>
              <a:spcAft>
                <a:spcPts val="0"/>
              </a:spcAft>
              <a:buClr>
                <a:srgbClr val="1C4587"/>
              </a:buClr>
              <a:buSzPts val="2400"/>
              <a:buFont typeface="Hind"/>
              <a:buChar char="›"/>
              <a:defRPr sz="2400">
                <a:solidFill>
                  <a:srgbClr val="FFFFFF"/>
                </a:solidFill>
                <a:latin typeface="Hind"/>
                <a:ea typeface="Hind"/>
                <a:cs typeface="Hind"/>
                <a:sym typeface="Hind"/>
              </a:defRPr>
            </a:lvl1pPr>
            <a:lvl2pPr marL="914400" lvl="1" indent="-381000"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2400"/>
              <a:buFont typeface="Hind"/>
              <a:buChar char="›"/>
              <a:defRPr sz="2400">
                <a:solidFill>
                  <a:srgbClr val="FFFFFF"/>
                </a:solidFill>
                <a:latin typeface="Hind"/>
                <a:ea typeface="Hind"/>
                <a:cs typeface="Hind"/>
                <a:sym typeface="Hind"/>
              </a:defRPr>
            </a:lvl2pPr>
            <a:lvl3pPr marL="1371600" lvl="2" indent="-381000"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2400"/>
              <a:buFont typeface="Hind"/>
              <a:buChar char="›"/>
              <a:defRPr sz="2400">
                <a:solidFill>
                  <a:srgbClr val="FFFFFF"/>
                </a:solidFill>
                <a:latin typeface="Hind"/>
                <a:ea typeface="Hind"/>
                <a:cs typeface="Hind"/>
                <a:sym typeface="Hind"/>
              </a:defRPr>
            </a:lvl3pPr>
            <a:lvl4pPr marL="1828800" lvl="3" indent="-381000"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2400"/>
              <a:buFont typeface="Hind"/>
              <a:buChar char="›"/>
              <a:defRPr sz="2400">
                <a:solidFill>
                  <a:srgbClr val="FFFFFF"/>
                </a:solidFill>
                <a:latin typeface="Hind"/>
                <a:ea typeface="Hind"/>
                <a:cs typeface="Hind"/>
                <a:sym typeface="Hind"/>
              </a:defRPr>
            </a:lvl4pPr>
            <a:lvl5pPr marL="2286000" lvl="4" indent="-381000"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2400"/>
              <a:buFont typeface="Hind"/>
              <a:buChar char="›"/>
              <a:defRPr sz="2400">
                <a:solidFill>
                  <a:srgbClr val="FFFFFF"/>
                </a:solidFill>
                <a:latin typeface="Hind"/>
                <a:ea typeface="Hind"/>
                <a:cs typeface="Hind"/>
                <a:sym typeface="Hind"/>
              </a:defRPr>
            </a:lvl5pPr>
            <a:lvl6pPr marL="2743200" lvl="5" indent="-381000"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2400"/>
              <a:buFont typeface="Hind"/>
              <a:buChar char="›"/>
              <a:defRPr sz="2400">
                <a:solidFill>
                  <a:srgbClr val="FFFFFF"/>
                </a:solidFill>
                <a:latin typeface="Hind"/>
                <a:ea typeface="Hind"/>
                <a:cs typeface="Hind"/>
                <a:sym typeface="Hind"/>
              </a:defRPr>
            </a:lvl6pPr>
            <a:lvl7pPr marL="3200400" lvl="6" indent="-381000"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2400"/>
              <a:buFont typeface="Hind"/>
              <a:buChar char="›"/>
              <a:defRPr sz="2400">
                <a:solidFill>
                  <a:srgbClr val="FFFFFF"/>
                </a:solidFill>
                <a:latin typeface="Hind"/>
                <a:ea typeface="Hind"/>
                <a:cs typeface="Hind"/>
                <a:sym typeface="Hind"/>
              </a:defRPr>
            </a:lvl7pPr>
            <a:lvl8pPr marL="3657600" lvl="7" indent="-381000"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2400"/>
              <a:buFont typeface="Hind"/>
              <a:buChar char="›"/>
              <a:defRPr sz="2400">
                <a:solidFill>
                  <a:srgbClr val="FFFFFF"/>
                </a:solidFill>
                <a:latin typeface="Hind"/>
                <a:ea typeface="Hind"/>
                <a:cs typeface="Hind"/>
                <a:sym typeface="Hind"/>
              </a:defRPr>
            </a:lvl8pPr>
            <a:lvl9pPr marL="4114800" lvl="8" indent="-381000"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2400"/>
              <a:buFont typeface="Hind"/>
              <a:buChar char="»"/>
              <a:defRPr sz="2400">
                <a:solidFill>
                  <a:srgbClr val="FFFFFF"/>
                </a:solidFill>
                <a:latin typeface="Hind"/>
                <a:ea typeface="Hind"/>
                <a:cs typeface="Hind"/>
                <a:sym typeface="Hind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556775" y="4812625"/>
            <a:ext cx="587100" cy="33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>
              <a:buNone/>
              <a:defRPr sz="1100">
                <a:solidFill>
                  <a:srgbClr val="FFFFFF"/>
                </a:solidFill>
                <a:latin typeface="Hind"/>
                <a:ea typeface="Hind"/>
                <a:cs typeface="Hind"/>
                <a:sym typeface="Hind"/>
              </a:defRPr>
            </a:lvl1pPr>
            <a:lvl2pPr lvl="1" algn="r">
              <a:buNone/>
              <a:defRPr sz="1100">
                <a:solidFill>
                  <a:srgbClr val="FFFFFF"/>
                </a:solidFill>
                <a:latin typeface="Hind"/>
                <a:ea typeface="Hind"/>
                <a:cs typeface="Hind"/>
                <a:sym typeface="Hind"/>
              </a:defRPr>
            </a:lvl2pPr>
            <a:lvl3pPr lvl="2" algn="r">
              <a:buNone/>
              <a:defRPr sz="1100">
                <a:solidFill>
                  <a:srgbClr val="FFFFFF"/>
                </a:solidFill>
                <a:latin typeface="Hind"/>
                <a:ea typeface="Hind"/>
                <a:cs typeface="Hind"/>
                <a:sym typeface="Hind"/>
              </a:defRPr>
            </a:lvl3pPr>
            <a:lvl4pPr lvl="3" algn="r">
              <a:buNone/>
              <a:defRPr sz="1100">
                <a:solidFill>
                  <a:srgbClr val="FFFFFF"/>
                </a:solidFill>
                <a:latin typeface="Hind"/>
                <a:ea typeface="Hind"/>
                <a:cs typeface="Hind"/>
                <a:sym typeface="Hind"/>
              </a:defRPr>
            </a:lvl4pPr>
            <a:lvl5pPr lvl="4" algn="r">
              <a:buNone/>
              <a:defRPr sz="1100">
                <a:solidFill>
                  <a:srgbClr val="FFFFFF"/>
                </a:solidFill>
                <a:latin typeface="Hind"/>
                <a:ea typeface="Hind"/>
                <a:cs typeface="Hind"/>
                <a:sym typeface="Hind"/>
              </a:defRPr>
            </a:lvl5pPr>
            <a:lvl6pPr lvl="5" algn="r">
              <a:buNone/>
              <a:defRPr sz="1100">
                <a:solidFill>
                  <a:srgbClr val="FFFFFF"/>
                </a:solidFill>
                <a:latin typeface="Hind"/>
                <a:ea typeface="Hind"/>
                <a:cs typeface="Hind"/>
                <a:sym typeface="Hind"/>
              </a:defRPr>
            </a:lvl6pPr>
            <a:lvl7pPr lvl="6" algn="r">
              <a:buNone/>
              <a:defRPr sz="1100">
                <a:solidFill>
                  <a:srgbClr val="FFFFFF"/>
                </a:solidFill>
                <a:latin typeface="Hind"/>
                <a:ea typeface="Hind"/>
                <a:cs typeface="Hind"/>
                <a:sym typeface="Hind"/>
              </a:defRPr>
            </a:lvl7pPr>
            <a:lvl8pPr lvl="7" algn="r">
              <a:buNone/>
              <a:defRPr sz="1100">
                <a:solidFill>
                  <a:srgbClr val="FFFFFF"/>
                </a:solidFill>
                <a:latin typeface="Hind"/>
                <a:ea typeface="Hind"/>
                <a:cs typeface="Hind"/>
                <a:sym typeface="Hind"/>
              </a:defRPr>
            </a:lvl8pPr>
            <a:lvl9pPr lvl="8" algn="r">
              <a:buNone/>
              <a:defRPr sz="1100">
                <a:solidFill>
                  <a:srgbClr val="FFFFFF"/>
                </a:solidFill>
                <a:latin typeface="Hind"/>
                <a:ea typeface="Hind"/>
                <a:cs typeface="Hind"/>
                <a:sym typeface="Hin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2" r:id="rId4"/>
    <p:sldLayoutId id="2147483654" r:id="rId5"/>
    <p:sldLayoutId id="2147483656" r:id="rId6"/>
    <p:sldLayoutId id="2147483657" r:id="rId7"/>
    <p:sldLayoutId id="2147483660" r:id="rId8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8.png"/><Relationship Id="rId5" Type="http://schemas.openxmlformats.org/officeDocument/2006/relationships/image" Target="../media/image9.png"/><Relationship Id="rId4" Type="http://schemas.openxmlformats.org/officeDocument/2006/relationships/slide" Target="slid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8.png"/><Relationship Id="rId5" Type="http://schemas.openxmlformats.org/officeDocument/2006/relationships/image" Target="../media/image9.png"/><Relationship Id="rId4" Type="http://schemas.openxmlformats.org/officeDocument/2006/relationships/slide" Target="slide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8.png"/><Relationship Id="rId5" Type="http://schemas.openxmlformats.org/officeDocument/2006/relationships/image" Target="../media/image9.png"/><Relationship Id="rId4" Type="http://schemas.openxmlformats.org/officeDocument/2006/relationships/slide" Target="slide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9.png"/><Relationship Id="rId5" Type="http://schemas.openxmlformats.org/officeDocument/2006/relationships/slide" Target="slide9.xml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8.png"/><Relationship Id="rId5" Type="http://schemas.openxmlformats.org/officeDocument/2006/relationships/image" Target="../media/image9.png"/><Relationship Id="rId4" Type="http://schemas.openxmlformats.org/officeDocument/2006/relationships/slide" Target="slide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9.png"/><Relationship Id="rId5" Type="http://schemas.openxmlformats.org/officeDocument/2006/relationships/slide" Target="slide9.xml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slide" Target="slide17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jpg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slide" Target="slide10.xml"/><Relationship Id="rId7" Type="http://schemas.openxmlformats.org/officeDocument/2006/relationships/slide" Target="slide13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5.xml"/><Relationship Id="rId5" Type="http://schemas.openxmlformats.org/officeDocument/2006/relationships/slide" Target="slide12.xml"/><Relationship Id="rId4" Type="http://schemas.openxmlformats.org/officeDocument/2006/relationships/slide" Target="slide11.xml"/><Relationship Id="rId9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15"/>
          <p:cNvSpPr txBox="1">
            <a:spLocks noGrp="1"/>
          </p:cNvSpPr>
          <p:nvPr>
            <p:ph type="ctrTitle"/>
          </p:nvPr>
        </p:nvSpPr>
        <p:spPr>
          <a:xfrm>
            <a:off x="680680" y="687712"/>
            <a:ext cx="6679359" cy="2637917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  <a:scene3d>
              <a:camera prst="perspectiveLef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«Интерактивная игра </a:t>
            </a:r>
            <a:r>
              <a:rPr lang="en-US" sz="5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#</a:t>
            </a:r>
            <a:r>
              <a:rPr lang="ru-RU" sz="540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МедиаФормат</a:t>
            </a:r>
            <a:r>
              <a:rPr lang="ru-RU" sz="5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»</a:t>
            </a:r>
            <a:r>
              <a:rPr lang="ru-RU" sz="48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sz="48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207863" y="0"/>
            <a:ext cx="6596679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8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Муниципальный конкурс «ПРОФЕССИОНАЛ – 2020» </a:t>
            </a:r>
            <a:br>
              <a:rPr lang="ru-RU" sz="18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8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номинация «Грани воспитания»</a:t>
            </a:r>
          </a:p>
          <a:p>
            <a:endParaRPr lang="ru-RU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911115" y="4130210"/>
            <a:ext cx="423288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800" b="1" dirty="0" err="1">
                <a:solidFill>
                  <a:schemeClr val="bg1"/>
                </a:solidFill>
                <a:cs typeface="Hind" panose="020B0604020202020204" charset="0"/>
              </a:rPr>
              <a:t>Волощук</a:t>
            </a:r>
            <a:r>
              <a:rPr lang="ru-RU" sz="1800" b="1" dirty="0">
                <a:solidFill>
                  <a:schemeClr val="bg1"/>
                </a:solidFill>
                <a:cs typeface="Hind" panose="020B0604020202020204" charset="0"/>
              </a:rPr>
              <a:t> Екатерина </a:t>
            </a:r>
            <a:r>
              <a:rPr lang="ru-RU" sz="1800" b="1" dirty="0" smtClean="0">
                <a:solidFill>
                  <a:schemeClr val="bg1"/>
                </a:solidFill>
                <a:cs typeface="Hind" panose="020B0604020202020204" charset="0"/>
              </a:rPr>
              <a:t>Игоревна,</a:t>
            </a:r>
            <a:endParaRPr lang="ru-RU" sz="1800" b="1" dirty="0">
              <a:solidFill>
                <a:schemeClr val="bg1"/>
              </a:solidFill>
              <a:cs typeface="Hind" panose="020B0604020202020204" charset="0"/>
            </a:endParaRPr>
          </a:p>
          <a:p>
            <a:pPr algn="r"/>
            <a:r>
              <a:rPr lang="ru-RU" sz="1800" b="1" dirty="0">
                <a:solidFill>
                  <a:schemeClr val="bg1"/>
                </a:solidFill>
                <a:cs typeface="Hind" panose="020B0604020202020204" charset="0"/>
              </a:rPr>
              <a:t>п</a:t>
            </a:r>
            <a:r>
              <a:rPr lang="ru-RU" sz="1800" b="1" dirty="0" smtClean="0">
                <a:solidFill>
                  <a:schemeClr val="bg1"/>
                </a:solidFill>
                <a:cs typeface="Hind" panose="020B0604020202020204" charset="0"/>
              </a:rPr>
              <a:t>едагог-организатор</a:t>
            </a:r>
          </a:p>
          <a:p>
            <a:pPr algn="r"/>
            <a:r>
              <a:rPr lang="ru-RU" sz="1800" b="1" dirty="0" smtClean="0">
                <a:solidFill>
                  <a:schemeClr val="bg1"/>
                </a:solidFill>
                <a:cs typeface="Hind" panose="020B0604020202020204" charset="0"/>
              </a:rPr>
              <a:t> МБУДО «</a:t>
            </a:r>
            <a:r>
              <a:rPr lang="ru-RU" sz="1800" b="1" dirty="0" err="1" smtClean="0">
                <a:solidFill>
                  <a:schemeClr val="bg1"/>
                </a:solidFill>
                <a:cs typeface="Hind" panose="020B0604020202020204" charset="0"/>
              </a:rPr>
              <a:t>ГЦРиНТТДиЮ</a:t>
            </a:r>
            <a:r>
              <a:rPr lang="ru-RU" sz="1800" b="1" dirty="0" smtClean="0">
                <a:solidFill>
                  <a:schemeClr val="bg1"/>
                </a:solidFill>
                <a:cs typeface="Hind" panose="020B0604020202020204" charset="0"/>
              </a:rPr>
              <a:t>»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10</a:t>
            </a:fld>
            <a:endParaRPr lang="en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458930" y="1078760"/>
            <a:ext cx="6349430" cy="3246659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20000"/>
                  <a:lumOff val="80000"/>
                  <a:shade val="30000"/>
                  <a:satMod val="115000"/>
                </a:schemeClr>
              </a:gs>
              <a:gs pos="50000">
                <a:schemeClr val="accent6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accent6">
                  <a:lumMod val="20000"/>
                  <a:lumOff val="80000"/>
                  <a:shade val="100000"/>
                  <a:satMod val="115000"/>
                </a:schemeClr>
              </a:gs>
            </a:gsLst>
            <a:lin ang="16200000" scaled="1"/>
            <a:tileRect/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rgbClr val="7030A0"/>
                </a:solidFill>
              </a:rPr>
              <a:t>1.Самый </a:t>
            </a:r>
            <a:r>
              <a:rPr lang="ru-RU" sz="2400" b="1" dirty="0">
                <a:solidFill>
                  <a:srgbClr val="7030A0"/>
                </a:solidFill>
              </a:rPr>
              <a:t>популярный ресурс сети Интернет, с которого начиналось </a:t>
            </a:r>
            <a:r>
              <a:rPr lang="ru-RU" sz="2400" b="1" dirty="0" smtClean="0">
                <a:solidFill>
                  <a:srgbClr val="7030A0"/>
                </a:solidFill>
              </a:rPr>
              <a:t>ее создание?</a:t>
            </a:r>
          </a:p>
          <a:p>
            <a:r>
              <a:rPr lang="ru-RU" sz="2400" b="1" dirty="0" smtClean="0">
                <a:solidFill>
                  <a:srgbClr val="C00000"/>
                </a:solidFill>
              </a:rPr>
              <a:t> </a:t>
            </a:r>
            <a:endParaRPr lang="ru-RU" sz="2400" b="1" dirty="0">
              <a:solidFill>
                <a:srgbClr val="C00000"/>
              </a:solidFill>
            </a:endParaRPr>
          </a:p>
          <a:p>
            <a:pPr>
              <a:lnSpc>
                <a:spcPct val="150000"/>
              </a:lnSpc>
            </a:pPr>
            <a:r>
              <a:rPr lang="ru-RU" sz="2400" b="1" dirty="0" smtClean="0">
                <a:solidFill>
                  <a:srgbClr val="C00000"/>
                </a:solidFill>
              </a:rPr>
              <a:t>1)Электронная почта</a:t>
            </a:r>
          </a:p>
          <a:p>
            <a:pPr>
              <a:lnSpc>
                <a:spcPct val="150000"/>
              </a:lnSpc>
            </a:pPr>
            <a:r>
              <a:rPr lang="ru-RU" sz="2400" b="1" dirty="0" smtClean="0">
                <a:solidFill>
                  <a:srgbClr val="C00000"/>
                </a:solidFill>
              </a:rPr>
              <a:t>2)Поисковая </a:t>
            </a:r>
            <a:r>
              <a:rPr lang="ru-RU" sz="2400" b="1" dirty="0">
                <a:solidFill>
                  <a:srgbClr val="C00000"/>
                </a:solidFill>
              </a:rPr>
              <a:t>система</a:t>
            </a:r>
          </a:p>
          <a:p>
            <a:pPr>
              <a:lnSpc>
                <a:spcPct val="150000"/>
              </a:lnSpc>
            </a:pPr>
            <a:r>
              <a:rPr lang="ru-RU" sz="2400" b="1" dirty="0">
                <a:solidFill>
                  <a:srgbClr val="C00000"/>
                </a:solidFill>
              </a:rPr>
              <a:t>3)Домашняя страница</a:t>
            </a:r>
          </a:p>
        </p:txBody>
      </p:sp>
      <p:pic>
        <p:nvPicPr>
          <p:cNvPr id="5" name="Рисунок 4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8360" y="4017196"/>
            <a:ext cx="1126304" cy="1126304"/>
          </a:xfrm>
          <a:prstGeom prst="rect">
            <a:avLst/>
          </a:prstGeom>
        </p:spPr>
      </p:pic>
      <p:pic>
        <p:nvPicPr>
          <p:cNvPr id="6" name="1 минута с музыкой, таймер 1 минута со звуком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0" y="0"/>
            <a:ext cx="1787703" cy="1005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8376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animClr clrSpc="rgb" dir="cw">
                                      <p:cBhvr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 showWhenStopped="0">
                <p:cTn id="1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11</a:t>
            </a:fld>
            <a:endParaRPr lang="en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469204" y="1141655"/>
            <a:ext cx="6236414" cy="3111845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20000"/>
                  <a:lumOff val="80000"/>
                  <a:shade val="30000"/>
                  <a:satMod val="115000"/>
                </a:schemeClr>
              </a:gs>
              <a:gs pos="50000">
                <a:schemeClr val="accent6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accent6">
                  <a:lumMod val="20000"/>
                  <a:lumOff val="80000"/>
                  <a:shade val="100000"/>
                  <a:satMod val="115000"/>
                </a:schemeClr>
              </a:gs>
            </a:gsLst>
            <a:lin ang="16200000" scaled="1"/>
            <a:tileRect/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rgbClr val="7030A0"/>
                </a:solidFill>
              </a:rPr>
              <a:t>2.Как </a:t>
            </a:r>
            <a:r>
              <a:rPr lang="ru-RU" sz="2400" b="1" dirty="0">
                <a:solidFill>
                  <a:srgbClr val="7030A0"/>
                </a:solidFill>
              </a:rPr>
              <a:t>избавиться </a:t>
            </a:r>
            <a:r>
              <a:rPr lang="ru-RU" sz="2400" b="1" dirty="0" smtClean="0">
                <a:solidFill>
                  <a:srgbClr val="7030A0"/>
                </a:solidFill>
              </a:rPr>
              <a:t> на Интернет-странице от </a:t>
            </a:r>
            <a:r>
              <a:rPr lang="ru-RU" sz="2400" b="1" dirty="0">
                <a:solidFill>
                  <a:srgbClr val="7030A0"/>
                </a:solidFill>
              </a:rPr>
              <a:t>ненужной информации, которая </a:t>
            </a:r>
            <a:r>
              <a:rPr lang="ru-RU" sz="2400" b="1" dirty="0" smtClean="0">
                <a:solidFill>
                  <a:srgbClr val="7030A0"/>
                </a:solidFill>
              </a:rPr>
              <a:t>мешает работать?</a:t>
            </a:r>
          </a:p>
          <a:p>
            <a:endParaRPr lang="ru-RU" sz="2000" b="1" dirty="0">
              <a:solidFill>
                <a:srgbClr val="C00000"/>
              </a:solidFill>
            </a:endParaRPr>
          </a:p>
          <a:p>
            <a:pPr>
              <a:lnSpc>
                <a:spcPct val="150000"/>
              </a:lnSpc>
            </a:pPr>
            <a:r>
              <a:rPr lang="ru-RU" sz="2000" b="1" dirty="0">
                <a:solidFill>
                  <a:srgbClr val="C00000"/>
                </a:solidFill>
              </a:rPr>
              <a:t>1) Установить антивирусную программу</a:t>
            </a:r>
          </a:p>
          <a:p>
            <a:pPr>
              <a:lnSpc>
                <a:spcPct val="150000"/>
              </a:lnSpc>
            </a:pPr>
            <a:r>
              <a:rPr lang="ru-RU" sz="2000" b="1" dirty="0">
                <a:solidFill>
                  <a:srgbClr val="C00000"/>
                </a:solidFill>
              </a:rPr>
              <a:t>2) Установить новый браузер </a:t>
            </a:r>
          </a:p>
          <a:p>
            <a:pPr>
              <a:lnSpc>
                <a:spcPct val="150000"/>
              </a:lnSpc>
            </a:pPr>
            <a:r>
              <a:rPr lang="ru-RU" sz="2000" b="1" dirty="0">
                <a:solidFill>
                  <a:srgbClr val="C00000"/>
                </a:solidFill>
              </a:rPr>
              <a:t>3) Установить на свой браузер фильтр</a:t>
            </a:r>
          </a:p>
        </p:txBody>
      </p:sp>
      <p:pic>
        <p:nvPicPr>
          <p:cNvPr id="4" name="Рисунок 3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8360" y="4017196"/>
            <a:ext cx="1126304" cy="1126304"/>
          </a:xfrm>
          <a:prstGeom prst="rect">
            <a:avLst/>
          </a:prstGeom>
        </p:spPr>
      </p:pic>
      <p:pic>
        <p:nvPicPr>
          <p:cNvPr id="5" name="1 минута с музыкой, таймер 1 минута со звуком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0" y="0"/>
            <a:ext cx="1787703" cy="1005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4136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9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animClr clrSpc="rgb" dir="cw">
                                      <p:cBhvr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 showWhenStopped="0">
                <p:cTn id="1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12</a:t>
            </a:fld>
            <a:endParaRPr lang="en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571945" y="1222623"/>
            <a:ext cx="5917915" cy="2887040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20000"/>
                  <a:lumOff val="80000"/>
                  <a:shade val="30000"/>
                  <a:satMod val="115000"/>
                </a:schemeClr>
              </a:gs>
              <a:gs pos="50000">
                <a:schemeClr val="accent6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accent6">
                  <a:lumMod val="20000"/>
                  <a:lumOff val="80000"/>
                  <a:shade val="100000"/>
                  <a:satMod val="115000"/>
                </a:schemeClr>
              </a:gs>
            </a:gsLst>
            <a:lin ang="16200000" scaled="1"/>
            <a:tileRect/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7030A0"/>
                </a:solidFill>
              </a:rPr>
              <a:t>«ФЕЙК»</a:t>
            </a:r>
          </a:p>
          <a:p>
            <a:pPr algn="ctr"/>
            <a:endParaRPr lang="ru-RU" sz="3200" b="1" dirty="0" smtClean="0">
              <a:solidFill>
                <a:srgbClr val="C00000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ru-RU" sz="2400" b="1" dirty="0" smtClean="0">
                <a:solidFill>
                  <a:srgbClr val="C00000"/>
                </a:solidFill>
              </a:rPr>
              <a:t>Ваша задача </a:t>
            </a:r>
            <a:r>
              <a:rPr lang="ru-RU" sz="2400" b="1" dirty="0">
                <a:solidFill>
                  <a:srgbClr val="C00000"/>
                </a:solidFill>
              </a:rPr>
              <a:t>сделать </a:t>
            </a:r>
            <a:r>
              <a:rPr lang="ru-RU" sz="2400" b="1" dirty="0" smtClean="0">
                <a:solidFill>
                  <a:srgbClr val="C00000"/>
                </a:solidFill>
              </a:rPr>
              <a:t>фотографию </a:t>
            </a:r>
            <a:r>
              <a:rPr lang="ru-RU" sz="2400" b="1" dirty="0">
                <a:solidFill>
                  <a:srgbClr val="C00000"/>
                </a:solidFill>
              </a:rPr>
              <a:t>со </a:t>
            </a:r>
            <a:r>
              <a:rPr lang="ru-RU" sz="2400" b="1" dirty="0" smtClean="0">
                <a:solidFill>
                  <a:srgbClr val="C00000"/>
                </a:solidFill>
              </a:rPr>
              <a:t>всеми участниками интерактивной игры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4" name="Рисунок 3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8360" y="4017196"/>
            <a:ext cx="1126304" cy="1126304"/>
          </a:xfrm>
          <a:prstGeom prst="rect">
            <a:avLst/>
          </a:prstGeom>
        </p:spPr>
      </p:pic>
      <p:pic>
        <p:nvPicPr>
          <p:cNvPr id="5" name="1 минута с музыкой, таймер 1 минута со звуком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0" y="0"/>
            <a:ext cx="1787703" cy="1005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3381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4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 showWhenStopped="0">
                <p:cTn id="15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13</a:t>
            </a:fld>
            <a:endParaRPr lang="en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582220" y="1109609"/>
            <a:ext cx="5917915" cy="2650733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20000"/>
                  <a:lumOff val="80000"/>
                  <a:shade val="30000"/>
                  <a:satMod val="115000"/>
                </a:schemeClr>
              </a:gs>
              <a:gs pos="50000">
                <a:schemeClr val="accent6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accent6">
                  <a:lumMod val="20000"/>
                  <a:lumOff val="80000"/>
                  <a:shade val="100000"/>
                  <a:satMod val="115000"/>
                </a:schemeClr>
              </a:gs>
            </a:gsLst>
            <a:lin ang="16200000" scaled="1"/>
            <a:tileRect/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4800" b="1" dirty="0" smtClean="0">
                <a:solidFill>
                  <a:srgbClr val="7030A0"/>
                </a:solidFill>
              </a:rPr>
              <a:t>«ФЕЙК»</a:t>
            </a:r>
          </a:p>
          <a:p>
            <a:pPr lvl="0" algn="ctr"/>
            <a:endParaRPr lang="ru-RU" sz="4800" b="1" dirty="0">
              <a:solidFill>
                <a:srgbClr val="C00000"/>
              </a:solidFill>
            </a:endParaRPr>
          </a:p>
          <a:p>
            <a:pPr algn="ctr"/>
            <a:r>
              <a:rPr lang="ru-RU" sz="4400" b="1" dirty="0" err="1" smtClean="0">
                <a:solidFill>
                  <a:srgbClr val="C00000"/>
                </a:solidFill>
              </a:rPr>
              <a:t>Киннект</a:t>
            </a:r>
            <a:endParaRPr lang="ru-RU" sz="4400" b="1" dirty="0">
              <a:solidFill>
                <a:srgbClr val="C00000"/>
              </a:solidFill>
            </a:endParaRPr>
          </a:p>
        </p:txBody>
      </p:sp>
      <p:pic>
        <p:nvPicPr>
          <p:cNvPr id="4" name="Рисунок 3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8360" y="4017196"/>
            <a:ext cx="1126304" cy="112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4335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14</a:t>
            </a:fld>
            <a:endParaRPr lang="en"/>
          </a:p>
        </p:txBody>
      </p:sp>
      <p:pic>
        <p:nvPicPr>
          <p:cNvPr id="3" name="Just Dance 2014 Wii U Gameplay - Will.i.am ft. Justin Bieber_ That Power (online-video-cutter.com)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" y="0"/>
            <a:ext cx="9143875" cy="5143430"/>
          </a:xfrm>
          <a:prstGeom prst="rect">
            <a:avLst/>
          </a:prstGeom>
        </p:spPr>
      </p:pic>
      <p:pic>
        <p:nvPicPr>
          <p:cNvPr id="4" name="Рисунок 3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8360" y="4017196"/>
            <a:ext cx="1126304" cy="112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5306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100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15</a:t>
            </a:fld>
            <a:endParaRPr lang="en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458930" y="1078786"/>
            <a:ext cx="5917915" cy="2650733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20000"/>
                  <a:lumOff val="80000"/>
                  <a:shade val="30000"/>
                  <a:satMod val="115000"/>
                </a:schemeClr>
              </a:gs>
              <a:gs pos="50000">
                <a:schemeClr val="accent6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accent6">
                  <a:lumMod val="20000"/>
                  <a:lumOff val="80000"/>
                  <a:shade val="100000"/>
                  <a:satMod val="115000"/>
                </a:schemeClr>
              </a:gs>
            </a:gsLst>
            <a:lin ang="16200000" scaled="1"/>
            <a:tileRect/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>
                <a:solidFill>
                  <a:srgbClr val="7030A0"/>
                </a:solidFill>
              </a:rPr>
              <a:t>2</a:t>
            </a:r>
            <a:r>
              <a:rPr lang="ru-RU" sz="2400" b="1" dirty="0" smtClean="0">
                <a:solidFill>
                  <a:srgbClr val="7030A0"/>
                </a:solidFill>
              </a:rPr>
              <a:t>.Что </a:t>
            </a:r>
            <a:r>
              <a:rPr lang="ru-RU" sz="2400" b="1" dirty="0">
                <a:solidFill>
                  <a:srgbClr val="7030A0"/>
                </a:solidFill>
              </a:rPr>
              <a:t>означает слово «</a:t>
            </a:r>
            <a:r>
              <a:rPr lang="ru-RU" sz="2400" b="1" dirty="0" err="1">
                <a:solidFill>
                  <a:srgbClr val="7030A0"/>
                </a:solidFill>
              </a:rPr>
              <a:t>нетикет</a:t>
            </a:r>
            <a:r>
              <a:rPr lang="ru-RU" sz="2400" b="1" dirty="0" smtClean="0">
                <a:solidFill>
                  <a:srgbClr val="7030A0"/>
                </a:solidFill>
              </a:rPr>
              <a:t>»?</a:t>
            </a:r>
          </a:p>
          <a:p>
            <a:endParaRPr lang="ru-RU" sz="2400" b="1" dirty="0">
              <a:solidFill>
                <a:srgbClr val="C00000"/>
              </a:solidFill>
            </a:endParaRPr>
          </a:p>
          <a:p>
            <a:pPr>
              <a:lnSpc>
                <a:spcPct val="150000"/>
              </a:lnSpc>
            </a:pPr>
            <a:r>
              <a:rPr lang="ru-RU" sz="2400" b="1" dirty="0">
                <a:solidFill>
                  <a:srgbClr val="C00000"/>
                </a:solidFill>
              </a:rPr>
              <a:t>1)  правила этикета</a:t>
            </a:r>
          </a:p>
          <a:p>
            <a:pPr>
              <a:lnSpc>
                <a:spcPct val="150000"/>
              </a:lnSpc>
            </a:pPr>
            <a:r>
              <a:rPr lang="ru-RU" sz="2400" b="1" dirty="0">
                <a:solidFill>
                  <a:srgbClr val="C00000"/>
                </a:solidFill>
              </a:rPr>
              <a:t>2)  правила работы на компьютере</a:t>
            </a:r>
          </a:p>
          <a:p>
            <a:pPr>
              <a:lnSpc>
                <a:spcPct val="150000"/>
              </a:lnSpc>
            </a:pPr>
            <a:r>
              <a:rPr lang="ru-RU" sz="2400" b="1" dirty="0">
                <a:solidFill>
                  <a:srgbClr val="C00000"/>
                </a:solidFill>
              </a:rPr>
              <a:t>3)  правила сетевого этикета</a:t>
            </a:r>
          </a:p>
        </p:txBody>
      </p:sp>
      <p:pic>
        <p:nvPicPr>
          <p:cNvPr id="5" name="Рисунок 4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8360" y="4017196"/>
            <a:ext cx="1126304" cy="1126304"/>
          </a:xfrm>
          <a:prstGeom prst="rect">
            <a:avLst/>
          </a:prstGeom>
        </p:spPr>
      </p:pic>
      <p:pic>
        <p:nvPicPr>
          <p:cNvPr id="6" name="1 минута с музыкой, таймер 1 минута со звуком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0" y="0"/>
            <a:ext cx="1787703" cy="1005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5791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9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animClr clrSpc="rgb" dir="cw">
                                      <p:cBhvr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 showWhenStopped="0">
                <p:cTn id="1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16</a:t>
            </a:fld>
            <a:endParaRPr lang="en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520574" y="1180244"/>
            <a:ext cx="5917915" cy="3155451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20000"/>
                  <a:lumOff val="80000"/>
                  <a:shade val="30000"/>
                  <a:satMod val="115000"/>
                </a:schemeClr>
              </a:gs>
              <a:gs pos="50000">
                <a:schemeClr val="accent6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accent6">
                  <a:lumMod val="20000"/>
                  <a:lumOff val="80000"/>
                  <a:shade val="100000"/>
                  <a:satMod val="115000"/>
                </a:schemeClr>
              </a:gs>
            </a:gsLst>
            <a:lin ang="16200000" scaled="1"/>
            <a:tileRect/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>
                <a:solidFill>
                  <a:srgbClr val="7030A0"/>
                </a:solidFill>
              </a:rPr>
              <a:t>3.Вам надо </a:t>
            </a:r>
            <a:r>
              <a:rPr lang="ru-RU" sz="2400" b="1" dirty="0" smtClean="0">
                <a:solidFill>
                  <a:srgbClr val="7030A0"/>
                </a:solidFill>
              </a:rPr>
              <a:t>скачать </a:t>
            </a:r>
            <a:r>
              <a:rPr lang="ru-RU" sz="2400" b="1" dirty="0">
                <a:solidFill>
                  <a:srgbClr val="7030A0"/>
                </a:solidFill>
              </a:rPr>
              <a:t>презентацию о Туле. Какой поисковый запрос вы введете в </a:t>
            </a:r>
            <a:r>
              <a:rPr lang="ru-RU" sz="2400" b="1" dirty="0" smtClean="0">
                <a:solidFill>
                  <a:srgbClr val="7030A0"/>
                </a:solidFill>
              </a:rPr>
              <a:t>поисковик? </a:t>
            </a:r>
          </a:p>
          <a:p>
            <a:endParaRPr lang="ru-RU" sz="2400" b="1" dirty="0">
              <a:solidFill>
                <a:srgbClr val="C00000"/>
              </a:solidFill>
            </a:endParaRPr>
          </a:p>
          <a:p>
            <a:pPr>
              <a:lnSpc>
                <a:spcPct val="150000"/>
              </a:lnSpc>
            </a:pPr>
            <a:r>
              <a:rPr lang="ru-RU" sz="2400" b="1" dirty="0">
                <a:solidFill>
                  <a:srgbClr val="C00000"/>
                </a:solidFill>
              </a:rPr>
              <a:t>1) скачать информацию о Туле </a:t>
            </a:r>
          </a:p>
          <a:p>
            <a:pPr>
              <a:lnSpc>
                <a:spcPct val="150000"/>
              </a:lnSpc>
            </a:pPr>
            <a:r>
              <a:rPr lang="ru-RU" sz="2400" b="1" dirty="0">
                <a:solidFill>
                  <a:srgbClr val="C00000"/>
                </a:solidFill>
              </a:rPr>
              <a:t>2) </a:t>
            </a:r>
            <a:r>
              <a:rPr lang="ru-RU" sz="2400" b="1" dirty="0" smtClean="0">
                <a:solidFill>
                  <a:srgbClr val="C00000"/>
                </a:solidFill>
              </a:rPr>
              <a:t>презентация </a:t>
            </a:r>
            <a:r>
              <a:rPr lang="ru-RU" sz="2400" b="1" dirty="0">
                <a:solidFill>
                  <a:srgbClr val="C00000"/>
                </a:solidFill>
              </a:rPr>
              <a:t>о Туле</a:t>
            </a:r>
          </a:p>
          <a:p>
            <a:pPr>
              <a:lnSpc>
                <a:spcPct val="150000"/>
              </a:lnSpc>
            </a:pPr>
            <a:r>
              <a:rPr lang="ru-RU" sz="2400" b="1" dirty="0">
                <a:solidFill>
                  <a:srgbClr val="C00000"/>
                </a:solidFill>
              </a:rPr>
              <a:t>3) скачать Тула.ppt</a:t>
            </a:r>
          </a:p>
        </p:txBody>
      </p:sp>
      <p:pic>
        <p:nvPicPr>
          <p:cNvPr id="5" name="1 минута с музыкой, таймер 1 минута со звуком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787703" cy="1005583"/>
          </a:xfrm>
          <a:prstGeom prst="rect">
            <a:avLst/>
          </a:prstGeom>
        </p:spPr>
      </p:pic>
      <p:pic>
        <p:nvPicPr>
          <p:cNvPr id="6" name="Рисунок 5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8360" y="4017196"/>
            <a:ext cx="1126304" cy="112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568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animClr clrSpc="rgb" dir="cw">
                                      <p:cBhvr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 showWhenStopped="0">
                <p:cTn id="1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15"/>
          <p:cNvSpPr txBox="1">
            <a:spLocks noGrp="1"/>
          </p:cNvSpPr>
          <p:nvPr>
            <p:ph type="ctrTitle"/>
          </p:nvPr>
        </p:nvSpPr>
        <p:spPr>
          <a:xfrm>
            <a:off x="680680" y="687712"/>
            <a:ext cx="6679359" cy="2637917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  <a:scene3d>
              <a:camera prst="perspectiveLef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«Интерактивная игра </a:t>
            </a:r>
            <a:r>
              <a:rPr lang="en-US" sz="5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#</a:t>
            </a:r>
            <a:r>
              <a:rPr lang="ru-RU" sz="540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МедиаФормат</a:t>
            </a:r>
            <a:r>
              <a:rPr lang="ru-RU" sz="5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»</a:t>
            </a:r>
            <a:r>
              <a:rPr lang="ru-RU" sz="48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sz="48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207863" y="0"/>
            <a:ext cx="6596679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8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Муниципальный конкурс «ПРОФЕССИОНАЛ – 2020» </a:t>
            </a:r>
            <a:br>
              <a:rPr lang="ru-RU" sz="18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8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номинация «Грани воспитания»</a:t>
            </a:r>
          </a:p>
          <a:p>
            <a:endParaRPr lang="ru-RU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911115" y="4130210"/>
            <a:ext cx="423288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800" b="1" dirty="0" err="1">
                <a:solidFill>
                  <a:schemeClr val="bg1"/>
                </a:solidFill>
                <a:cs typeface="Hind" panose="020B0604020202020204" charset="0"/>
              </a:rPr>
              <a:t>Волощук</a:t>
            </a:r>
            <a:r>
              <a:rPr lang="ru-RU" sz="1800" b="1" dirty="0">
                <a:solidFill>
                  <a:schemeClr val="bg1"/>
                </a:solidFill>
                <a:cs typeface="Hind" panose="020B0604020202020204" charset="0"/>
              </a:rPr>
              <a:t> Екатерина </a:t>
            </a:r>
            <a:r>
              <a:rPr lang="ru-RU" sz="1800" b="1" dirty="0" smtClean="0">
                <a:solidFill>
                  <a:schemeClr val="bg1"/>
                </a:solidFill>
                <a:cs typeface="Hind" panose="020B0604020202020204" charset="0"/>
              </a:rPr>
              <a:t>Игоревна,</a:t>
            </a:r>
            <a:endParaRPr lang="ru-RU" sz="1800" b="1" dirty="0">
              <a:solidFill>
                <a:schemeClr val="bg1"/>
              </a:solidFill>
              <a:cs typeface="Hind" panose="020B0604020202020204" charset="0"/>
            </a:endParaRPr>
          </a:p>
          <a:p>
            <a:pPr algn="r"/>
            <a:r>
              <a:rPr lang="ru-RU" sz="1800" b="1" dirty="0">
                <a:solidFill>
                  <a:schemeClr val="bg1"/>
                </a:solidFill>
                <a:cs typeface="Hind" panose="020B0604020202020204" charset="0"/>
              </a:rPr>
              <a:t>п</a:t>
            </a:r>
            <a:r>
              <a:rPr lang="ru-RU" sz="1800" b="1" dirty="0" smtClean="0">
                <a:solidFill>
                  <a:schemeClr val="bg1"/>
                </a:solidFill>
                <a:cs typeface="Hind" panose="020B0604020202020204" charset="0"/>
              </a:rPr>
              <a:t>едагог-организатор</a:t>
            </a:r>
          </a:p>
          <a:p>
            <a:pPr algn="r"/>
            <a:r>
              <a:rPr lang="ru-RU" sz="1800" b="1" dirty="0" smtClean="0">
                <a:solidFill>
                  <a:schemeClr val="bg1"/>
                </a:solidFill>
                <a:cs typeface="Hind" panose="020B0604020202020204" charset="0"/>
              </a:rPr>
              <a:t> МБУДО «</a:t>
            </a:r>
            <a:r>
              <a:rPr lang="ru-RU" sz="1800" b="1" dirty="0" err="1" smtClean="0">
                <a:solidFill>
                  <a:schemeClr val="bg1"/>
                </a:solidFill>
                <a:cs typeface="Hind" panose="020B0604020202020204" charset="0"/>
              </a:rPr>
              <a:t>ГЦРиНТТДиЮ</a:t>
            </a:r>
            <a:r>
              <a:rPr lang="ru-RU" sz="1800" b="1" dirty="0" smtClean="0">
                <a:solidFill>
                  <a:schemeClr val="bg1"/>
                </a:solidFill>
                <a:cs typeface="Hind" panose="020B0604020202020204" charset="0"/>
              </a:rPr>
              <a:t>» </a:t>
            </a:r>
          </a:p>
        </p:txBody>
      </p:sp>
    </p:spTree>
    <p:extLst>
      <p:ext uri="{BB962C8B-B14F-4D97-AF65-F5344CB8AC3E}">
        <p14:creationId xmlns:p14="http://schemas.microsoft.com/office/powerpoint/2010/main" val="3697956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18</a:t>
            </a:fld>
            <a:endParaRPr lang="en"/>
          </a:p>
        </p:txBody>
      </p:sp>
      <p:pic>
        <p:nvPicPr>
          <p:cNvPr id="3" name="1 минута с музыкой, таймер 1 минута со звуком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3875" cy="5143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250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535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100000" showWhenStopped="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19</a:t>
            </a:fld>
            <a:endParaRPr lang="en"/>
          </a:p>
        </p:txBody>
      </p:sp>
      <p:sp>
        <p:nvSpPr>
          <p:cNvPr id="4" name="Google Shape;461;p34"/>
          <p:cNvSpPr/>
          <p:nvPr/>
        </p:nvSpPr>
        <p:spPr>
          <a:xfrm rot="5400000">
            <a:off x="1386054" y="-309905"/>
            <a:ext cx="4190464" cy="6599315"/>
          </a:xfrm>
          <a:custGeom>
            <a:avLst/>
            <a:gdLst/>
            <a:ahLst/>
            <a:cxnLst/>
            <a:rect l="l" t="t" r="r" b="b"/>
            <a:pathLst>
              <a:path w="60958" h="86210" extrusionOk="0">
                <a:moveTo>
                  <a:pt x="28985" y="3938"/>
                </a:moveTo>
                <a:lnTo>
                  <a:pt x="29189" y="4006"/>
                </a:lnTo>
                <a:lnTo>
                  <a:pt x="29189" y="4141"/>
                </a:lnTo>
                <a:lnTo>
                  <a:pt x="29189" y="4277"/>
                </a:lnTo>
                <a:lnTo>
                  <a:pt x="28985" y="4345"/>
                </a:lnTo>
                <a:lnTo>
                  <a:pt x="28850" y="4277"/>
                </a:lnTo>
                <a:lnTo>
                  <a:pt x="28782" y="4141"/>
                </a:lnTo>
                <a:lnTo>
                  <a:pt x="28850" y="4006"/>
                </a:lnTo>
                <a:lnTo>
                  <a:pt x="28985" y="3938"/>
                </a:lnTo>
                <a:close/>
                <a:moveTo>
                  <a:pt x="30479" y="3734"/>
                </a:moveTo>
                <a:lnTo>
                  <a:pt x="30615" y="3802"/>
                </a:lnTo>
                <a:lnTo>
                  <a:pt x="30750" y="3870"/>
                </a:lnTo>
                <a:lnTo>
                  <a:pt x="30818" y="4006"/>
                </a:lnTo>
                <a:lnTo>
                  <a:pt x="30818" y="4141"/>
                </a:lnTo>
                <a:lnTo>
                  <a:pt x="30818" y="4277"/>
                </a:lnTo>
                <a:lnTo>
                  <a:pt x="30750" y="4345"/>
                </a:lnTo>
                <a:lnTo>
                  <a:pt x="30615" y="4481"/>
                </a:lnTo>
                <a:lnTo>
                  <a:pt x="30343" y="4481"/>
                </a:lnTo>
                <a:lnTo>
                  <a:pt x="30207" y="4345"/>
                </a:lnTo>
                <a:lnTo>
                  <a:pt x="30139" y="4277"/>
                </a:lnTo>
                <a:lnTo>
                  <a:pt x="30139" y="4141"/>
                </a:lnTo>
                <a:lnTo>
                  <a:pt x="30139" y="4006"/>
                </a:lnTo>
                <a:lnTo>
                  <a:pt x="30207" y="3870"/>
                </a:lnTo>
                <a:lnTo>
                  <a:pt x="30343" y="3802"/>
                </a:lnTo>
                <a:lnTo>
                  <a:pt x="30479" y="3734"/>
                </a:lnTo>
                <a:close/>
                <a:moveTo>
                  <a:pt x="56885" y="7943"/>
                </a:moveTo>
                <a:lnTo>
                  <a:pt x="56885" y="78132"/>
                </a:lnTo>
                <a:lnTo>
                  <a:pt x="56817" y="78200"/>
                </a:lnTo>
                <a:lnTo>
                  <a:pt x="4209" y="78200"/>
                </a:lnTo>
                <a:lnTo>
                  <a:pt x="4141" y="78132"/>
                </a:lnTo>
                <a:lnTo>
                  <a:pt x="4141" y="7943"/>
                </a:lnTo>
                <a:close/>
                <a:moveTo>
                  <a:pt x="30479" y="80440"/>
                </a:moveTo>
                <a:lnTo>
                  <a:pt x="30071" y="80508"/>
                </a:lnTo>
                <a:lnTo>
                  <a:pt x="29732" y="80576"/>
                </a:lnTo>
                <a:lnTo>
                  <a:pt x="29461" y="80779"/>
                </a:lnTo>
                <a:lnTo>
                  <a:pt x="29189" y="80983"/>
                </a:lnTo>
                <a:lnTo>
                  <a:pt x="28917" y="81255"/>
                </a:lnTo>
                <a:lnTo>
                  <a:pt x="28782" y="81594"/>
                </a:lnTo>
                <a:lnTo>
                  <a:pt x="28646" y="81933"/>
                </a:lnTo>
                <a:lnTo>
                  <a:pt x="28646" y="82273"/>
                </a:lnTo>
                <a:lnTo>
                  <a:pt x="28646" y="82341"/>
                </a:lnTo>
                <a:lnTo>
                  <a:pt x="28646" y="82680"/>
                </a:lnTo>
                <a:lnTo>
                  <a:pt x="28782" y="83020"/>
                </a:lnTo>
                <a:lnTo>
                  <a:pt x="28985" y="83291"/>
                </a:lnTo>
                <a:lnTo>
                  <a:pt x="29189" y="83563"/>
                </a:lnTo>
                <a:lnTo>
                  <a:pt x="29461" y="83834"/>
                </a:lnTo>
                <a:lnTo>
                  <a:pt x="29800" y="83970"/>
                </a:lnTo>
                <a:lnTo>
                  <a:pt x="30139" y="84106"/>
                </a:lnTo>
                <a:lnTo>
                  <a:pt x="30818" y="84106"/>
                </a:lnTo>
                <a:lnTo>
                  <a:pt x="31158" y="83970"/>
                </a:lnTo>
                <a:lnTo>
                  <a:pt x="31497" y="83766"/>
                </a:lnTo>
                <a:lnTo>
                  <a:pt x="31768" y="83563"/>
                </a:lnTo>
                <a:lnTo>
                  <a:pt x="31972" y="83291"/>
                </a:lnTo>
                <a:lnTo>
                  <a:pt x="32176" y="83020"/>
                </a:lnTo>
                <a:lnTo>
                  <a:pt x="32244" y="82612"/>
                </a:lnTo>
                <a:lnTo>
                  <a:pt x="32312" y="82273"/>
                </a:lnTo>
                <a:lnTo>
                  <a:pt x="32244" y="81933"/>
                </a:lnTo>
                <a:lnTo>
                  <a:pt x="32176" y="81594"/>
                </a:lnTo>
                <a:lnTo>
                  <a:pt x="31972" y="81255"/>
                </a:lnTo>
                <a:lnTo>
                  <a:pt x="31768" y="80983"/>
                </a:lnTo>
                <a:lnTo>
                  <a:pt x="31497" y="80779"/>
                </a:lnTo>
                <a:lnTo>
                  <a:pt x="31158" y="80576"/>
                </a:lnTo>
                <a:lnTo>
                  <a:pt x="30818" y="80508"/>
                </a:lnTo>
                <a:lnTo>
                  <a:pt x="30479" y="80440"/>
                </a:lnTo>
                <a:close/>
                <a:moveTo>
                  <a:pt x="30886" y="80304"/>
                </a:moveTo>
                <a:lnTo>
                  <a:pt x="31225" y="80440"/>
                </a:lnTo>
                <a:lnTo>
                  <a:pt x="31565" y="80644"/>
                </a:lnTo>
                <a:lnTo>
                  <a:pt x="31904" y="80847"/>
                </a:lnTo>
                <a:lnTo>
                  <a:pt x="32108" y="81187"/>
                </a:lnTo>
                <a:lnTo>
                  <a:pt x="32312" y="81526"/>
                </a:lnTo>
                <a:lnTo>
                  <a:pt x="32447" y="81866"/>
                </a:lnTo>
                <a:lnTo>
                  <a:pt x="32447" y="82273"/>
                </a:lnTo>
                <a:lnTo>
                  <a:pt x="32447" y="82680"/>
                </a:lnTo>
                <a:lnTo>
                  <a:pt x="32312" y="83020"/>
                </a:lnTo>
                <a:lnTo>
                  <a:pt x="32108" y="83359"/>
                </a:lnTo>
                <a:lnTo>
                  <a:pt x="31904" y="83698"/>
                </a:lnTo>
                <a:lnTo>
                  <a:pt x="31565" y="83902"/>
                </a:lnTo>
                <a:lnTo>
                  <a:pt x="31225" y="84106"/>
                </a:lnTo>
                <a:lnTo>
                  <a:pt x="30886" y="84241"/>
                </a:lnTo>
                <a:lnTo>
                  <a:pt x="30479" y="84309"/>
                </a:lnTo>
                <a:lnTo>
                  <a:pt x="30071" y="84241"/>
                </a:lnTo>
                <a:lnTo>
                  <a:pt x="29732" y="84106"/>
                </a:lnTo>
                <a:lnTo>
                  <a:pt x="29393" y="83970"/>
                </a:lnTo>
                <a:lnTo>
                  <a:pt x="29053" y="83698"/>
                </a:lnTo>
                <a:lnTo>
                  <a:pt x="28850" y="83427"/>
                </a:lnTo>
                <a:lnTo>
                  <a:pt x="28646" y="83087"/>
                </a:lnTo>
                <a:lnTo>
                  <a:pt x="28510" y="82748"/>
                </a:lnTo>
                <a:lnTo>
                  <a:pt x="28442" y="82341"/>
                </a:lnTo>
                <a:lnTo>
                  <a:pt x="28442" y="82273"/>
                </a:lnTo>
                <a:lnTo>
                  <a:pt x="28510" y="81866"/>
                </a:lnTo>
                <a:lnTo>
                  <a:pt x="28646" y="81526"/>
                </a:lnTo>
                <a:lnTo>
                  <a:pt x="28782" y="81187"/>
                </a:lnTo>
                <a:lnTo>
                  <a:pt x="29053" y="80847"/>
                </a:lnTo>
                <a:lnTo>
                  <a:pt x="29325" y="80644"/>
                </a:lnTo>
                <a:lnTo>
                  <a:pt x="29664" y="80440"/>
                </a:lnTo>
                <a:lnTo>
                  <a:pt x="30071" y="80304"/>
                </a:lnTo>
                <a:close/>
                <a:moveTo>
                  <a:pt x="3530" y="815"/>
                </a:moveTo>
                <a:lnTo>
                  <a:pt x="2987" y="883"/>
                </a:lnTo>
                <a:lnTo>
                  <a:pt x="2512" y="1019"/>
                </a:lnTo>
                <a:lnTo>
                  <a:pt x="2036" y="1290"/>
                </a:lnTo>
                <a:lnTo>
                  <a:pt x="1629" y="1630"/>
                </a:lnTo>
                <a:lnTo>
                  <a:pt x="1290" y="2037"/>
                </a:lnTo>
                <a:lnTo>
                  <a:pt x="1086" y="2512"/>
                </a:lnTo>
                <a:lnTo>
                  <a:pt x="950" y="2987"/>
                </a:lnTo>
                <a:lnTo>
                  <a:pt x="882" y="3530"/>
                </a:lnTo>
                <a:lnTo>
                  <a:pt x="882" y="82612"/>
                </a:lnTo>
                <a:lnTo>
                  <a:pt x="950" y="83155"/>
                </a:lnTo>
                <a:lnTo>
                  <a:pt x="1086" y="83698"/>
                </a:lnTo>
                <a:lnTo>
                  <a:pt x="1358" y="84174"/>
                </a:lnTo>
                <a:lnTo>
                  <a:pt x="1765" y="84581"/>
                </a:lnTo>
                <a:lnTo>
                  <a:pt x="2172" y="84852"/>
                </a:lnTo>
                <a:lnTo>
                  <a:pt x="2715" y="85124"/>
                </a:lnTo>
                <a:lnTo>
                  <a:pt x="3258" y="85260"/>
                </a:lnTo>
                <a:lnTo>
                  <a:pt x="3869" y="85328"/>
                </a:lnTo>
                <a:lnTo>
                  <a:pt x="57156" y="85328"/>
                </a:lnTo>
                <a:lnTo>
                  <a:pt x="57767" y="85260"/>
                </a:lnTo>
                <a:lnTo>
                  <a:pt x="58310" y="85124"/>
                </a:lnTo>
                <a:lnTo>
                  <a:pt x="58785" y="84852"/>
                </a:lnTo>
                <a:lnTo>
                  <a:pt x="59260" y="84513"/>
                </a:lnTo>
                <a:lnTo>
                  <a:pt x="59600" y="84106"/>
                </a:lnTo>
                <a:lnTo>
                  <a:pt x="59871" y="83631"/>
                </a:lnTo>
                <a:lnTo>
                  <a:pt x="60075" y="83087"/>
                </a:lnTo>
                <a:lnTo>
                  <a:pt x="60143" y="82477"/>
                </a:lnTo>
                <a:lnTo>
                  <a:pt x="60143" y="3530"/>
                </a:lnTo>
                <a:lnTo>
                  <a:pt x="60075" y="2987"/>
                </a:lnTo>
                <a:lnTo>
                  <a:pt x="59939" y="2512"/>
                </a:lnTo>
                <a:lnTo>
                  <a:pt x="59668" y="2037"/>
                </a:lnTo>
                <a:lnTo>
                  <a:pt x="59328" y="1630"/>
                </a:lnTo>
                <a:lnTo>
                  <a:pt x="58921" y="1290"/>
                </a:lnTo>
                <a:lnTo>
                  <a:pt x="58446" y="1019"/>
                </a:lnTo>
                <a:lnTo>
                  <a:pt x="57903" y="883"/>
                </a:lnTo>
                <a:lnTo>
                  <a:pt x="57360" y="815"/>
                </a:lnTo>
                <a:close/>
                <a:moveTo>
                  <a:pt x="57971" y="679"/>
                </a:moveTo>
                <a:lnTo>
                  <a:pt x="58514" y="883"/>
                </a:lnTo>
                <a:lnTo>
                  <a:pt x="58989" y="1155"/>
                </a:lnTo>
                <a:lnTo>
                  <a:pt x="59464" y="1494"/>
                </a:lnTo>
                <a:lnTo>
                  <a:pt x="59804" y="1901"/>
                </a:lnTo>
                <a:lnTo>
                  <a:pt x="60075" y="2444"/>
                </a:lnTo>
                <a:lnTo>
                  <a:pt x="60211" y="2987"/>
                </a:lnTo>
                <a:lnTo>
                  <a:pt x="60279" y="3530"/>
                </a:lnTo>
                <a:lnTo>
                  <a:pt x="60279" y="82477"/>
                </a:lnTo>
                <a:lnTo>
                  <a:pt x="60211" y="83087"/>
                </a:lnTo>
                <a:lnTo>
                  <a:pt x="60075" y="83698"/>
                </a:lnTo>
                <a:lnTo>
                  <a:pt x="59736" y="84174"/>
                </a:lnTo>
                <a:lnTo>
                  <a:pt x="59396" y="84649"/>
                </a:lnTo>
                <a:lnTo>
                  <a:pt x="58921" y="84988"/>
                </a:lnTo>
                <a:lnTo>
                  <a:pt x="58378" y="85260"/>
                </a:lnTo>
                <a:lnTo>
                  <a:pt x="57767" y="85463"/>
                </a:lnTo>
                <a:lnTo>
                  <a:pt x="57156" y="85531"/>
                </a:lnTo>
                <a:lnTo>
                  <a:pt x="3869" y="85531"/>
                </a:lnTo>
                <a:lnTo>
                  <a:pt x="3190" y="85463"/>
                </a:lnTo>
                <a:lnTo>
                  <a:pt x="2647" y="85260"/>
                </a:lnTo>
                <a:lnTo>
                  <a:pt x="2104" y="84988"/>
                </a:lnTo>
                <a:lnTo>
                  <a:pt x="1629" y="84649"/>
                </a:lnTo>
                <a:lnTo>
                  <a:pt x="1222" y="84241"/>
                </a:lnTo>
                <a:lnTo>
                  <a:pt x="950" y="83766"/>
                </a:lnTo>
                <a:lnTo>
                  <a:pt x="747" y="83223"/>
                </a:lnTo>
                <a:lnTo>
                  <a:pt x="679" y="82612"/>
                </a:lnTo>
                <a:lnTo>
                  <a:pt x="679" y="3530"/>
                </a:lnTo>
                <a:lnTo>
                  <a:pt x="747" y="2987"/>
                </a:lnTo>
                <a:lnTo>
                  <a:pt x="950" y="2444"/>
                </a:lnTo>
                <a:lnTo>
                  <a:pt x="1154" y="1901"/>
                </a:lnTo>
                <a:lnTo>
                  <a:pt x="1561" y="1494"/>
                </a:lnTo>
                <a:lnTo>
                  <a:pt x="1969" y="1155"/>
                </a:lnTo>
                <a:lnTo>
                  <a:pt x="2444" y="883"/>
                </a:lnTo>
                <a:lnTo>
                  <a:pt x="2987" y="679"/>
                </a:lnTo>
                <a:close/>
                <a:moveTo>
                  <a:pt x="3530" y="1"/>
                </a:moveTo>
                <a:lnTo>
                  <a:pt x="2851" y="68"/>
                </a:lnTo>
                <a:lnTo>
                  <a:pt x="2172" y="204"/>
                </a:lnTo>
                <a:lnTo>
                  <a:pt x="1561" y="544"/>
                </a:lnTo>
                <a:lnTo>
                  <a:pt x="1018" y="1019"/>
                </a:lnTo>
                <a:lnTo>
                  <a:pt x="611" y="1562"/>
                </a:lnTo>
                <a:lnTo>
                  <a:pt x="272" y="2173"/>
                </a:lnTo>
                <a:lnTo>
                  <a:pt x="68" y="2852"/>
                </a:lnTo>
                <a:lnTo>
                  <a:pt x="0" y="3530"/>
                </a:lnTo>
                <a:lnTo>
                  <a:pt x="0" y="82612"/>
                </a:lnTo>
                <a:lnTo>
                  <a:pt x="68" y="83359"/>
                </a:lnTo>
                <a:lnTo>
                  <a:pt x="339" y="84038"/>
                </a:lnTo>
                <a:lnTo>
                  <a:pt x="679" y="84649"/>
                </a:lnTo>
                <a:lnTo>
                  <a:pt x="1154" y="85124"/>
                </a:lnTo>
                <a:lnTo>
                  <a:pt x="1697" y="85599"/>
                </a:lnTo>
                <a:lnTo>
                  <a:pt x="2376" y="85938"/>
                </a:lnTo>
                <a:lnTo>
                  <a:pt x="3055" y="86142"/>
                </a:lnTo>
                <a:lnTo>
                  <a:pt x="3869" y="86210"/>
                </a:lnTo>
                <a:lnTo>
                  <a:pt x="57156" y="86210"/>
                </a:lnTo>
                <a:lnTo>
                  <a:pt x="57903" y="86142"/>
                </a:lnTo>
                <a:lnTo>
                  <a:pt x="58582" y="85938"/>
                </a:lnTo>
                <a:lnTo>
                  <a:pt x="59260" y="85599"/>
                </a:lnTo>
                <a:lnTo>
                  <a:pt x="59804" y="85124"/>
                </a:lnTo>
                <a:lnTo>
                  <a:pt x="60347" y="84581"/>
                </a:lnTo>
                <a:lnTo>
                  <a:pt x="60686" y="83970"/>
                </a:lnTo>
                <a:lnTo>
                  <a:pt x="60890" y="83223"/>
                </a:lnTo>
                <a:lnTo>
                  <a:pt x="60957" y="82477"/>
                </a:lnTo>
                <a:lnTo>
                  <a:pt x="60957" y="3530"/>
                </a:lnTo>
                <a:lnTo>
                  <a:pt x="60890" y="2852"/>
                </a:lnTo>
                <a:lnTo>
                  <a:pt x="60686" y="2173"/>
                </a:lnTo>
                <a:lnTo>
                  <a:pt x="60347" y="1562"/>
                </a:lnTo>
                <a:lnTo>
                  <a:pt x="59939" y="1019"/>
                </a:lnTo>
                <a:lnTo>
                  <a:pt x="59396" y="544"/>
                </a:lnTo>
                <a:lnTo>
                  <a:pt x="58785" y="204"/>
                </a:lnTo>
                <a:lnTo>
                  <a:pt x="58106" y="68"/>
                </a:lnTo>
                <a:lnTo>
                  <a:pt x="57360" y="1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6" name="Google Shape;568;p39"/>
          <p:cNvGrpSpPr/>
          <p:nvPr/>
        </p:nvGrpSpPr>
        <p:grpSpPr>
          <a:xfrm>
            <a:off x="7728710" y="260771"/>
            <a:ext cx="1097789" cy="1391500"/>
            <a:chOff x="6662738" y="3806825"/>
            <a:chExt cx="1732075" cy="2195488"/>
          </a:xfrm>
        </p:grpSpPr>
        <p:sp>
          <p:nvSpPr>
            <p:cNvPr id="67" name="Google Shape;569;p39"/>
            <p:cNvSpPr/>
            <p:nvPr/>
          </p:nvSpPr>
          <p:spPr>
            <a:xfrm>
              <a:off x="7839075" y="4194175"/>
              <a:ext cx="74700" cy="525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85714" y="0"/>
                  </a:moveTo>
                  <a:cubicBezTo>
                    <a:pt x="17142" y="60000"/>
                    <a:pt x="17142" y="60000"/>
                    <a:pt x="17142" y="60000"/>
                  </a:cubicBezTo>
                  <a:cubicBezTo>
                    <a:pt x="0" y="72000"/>
                    <a:pt x="0" y="84000"/>
                    <a:pt x="8571" y="108000"/>
                  </a:cubicBezTo>
                  <a:cubicBezTo>
                    <a:pt x="8571" y="108000"/>
                    <a:pt x="17142" y="120000"/>
                    <a:pt x="25714" y="120000"/>
                  </a:cubicBezTo>
                  <a:cubicBezTo>
                    <a:pt x="25714" y="120000"/>
                    <a:pt x="34285" y="120000"/>
                    <a:pt x="34285" y="120000"/>
                  </a:cubicBezTo>
                  <a:cubicBezTo>
                    <a:pt x="111428" y="60000"/>
                    <a:pt x="111428" y="60000"/>
                    <a:pt x="111428" y="60000"/>
                  </a:cubicBezTo>
                  <a:cubicBezTo>
                    <a:pt x="119999" y="48000"/>
                    <a:pt x="119999" y="24000"/>
                    <a:pt x="119999" y="12000"/>
                  </a:cubicBezTo>
                  <a:cubicBezTo>
                    <a:pt x="111428" y="0"/>
                    <a:pt x="94285" y="0"/>
                    <a:pt x="8571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" name="Google Shape;570;p39"/>
            <p:cNvSpPr/>
            <p:nvPr/>
          </p:nvSpPr>
          <p:spPr>
            <a:xfrm>
              <a:off x="7800975" y="4070350"/>
              <a:ext cx="327000" cy="2190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11803" y="120000"/>
                  </a:moveTo>
                  <a:cubicBezTo>
                    <a:pt x="11803" y="120000"/>
                    <a:pt x="11803" y="120000"/>
                    <a:pt x="11803" y="120000"/>
                  </a:cubicBezTo>
                  <a:cubicBezTo>
                    <a:pt x="108196" y="120000"/>
                    <a:pt x="108196" y="120000"/>
                    <a:pt x="108196" y="120000"/>
                  </a:cubicBezTo>
                  <a:cubicBezTo>
                    <a:pt x="114098" y="120000"/>
                    <a:pt x="120000" y="114146"/>
                    <a:pt x="120000" y="102439"/>
                  </a:cubicBezTo>
                  <a:cubicBezTo>
                    <a:pt x="120000" y="17560"/>
                    <a:pt x="120000" y="17560"/>
                    <a:pt x="120000" y="17560"/>
                  </a:cubicBezTo>
                  <a:cubicBezTo>
                    <a:pt x="120000" y="8780"/>
                    <a:pt x="114098" y="0"/>
                    <a:pt x="108196" y="0"/>
                  </a:cubicBezTo>
                  <a:cubicBezTo>
                    <a:pt x="11803" y="0"/>
                    <a:pt x="11803" y="0"/>
                    <a:pt x="11803" y="0"/>
                  </a:cubicBezTo>
                  <a:cubicBezTo>
                    <a:pt x="5901" y="0"/>
                    <a:pt x="0" y="8780"/>
                    <a:pt x="0" y="17560"/>
                  </a:cubicBezTo>
                  <a:cubicBezTo>
                    <a:pt x="0" y="90731"/>
                    <a:pt x="0" y="90731"/>
                    <a:pt x="0" y="90731"/>
                  </a:cubicBezTo>
                  <a:cubicBezTo>
                    <a:pt x="3934" y="93658"/>
                    <a:pt x="3934" y="93658"/>
                    <a:pt x="3934" y="93658"/>
                  </a:cubicBezTo>
                  <a:cubicBezTo>
                    <a:pt x="7868" y="99512"/>
                    <a:pt x="11803" y="111219"/>
                    <a:pt x="11803" y="120000"/>
                  </a:cubicBezTo>
                  <a:close/>
                  <a:moveTo>
                    <a:pt x="9836" y="17560"/>
                  </a:moveTo>
                  <a:cubicBezTo>
                    <a:pt x="9836" y="17560"/>
                    <a:pt x="11803" y="14634"/>
                    <a:pt x="11803" y="14634"/>
                  </a:cubicBezTo>
                  <a:cubicBezTo>
                    <a:pt x="108196" y="14634"/>
                    <a:pt x="108196" y="14634"/>
                    <a:pt x="108196" y="14634"/>
                  </a:cubicBezTo>
                  <a:cubicBezTo>
                    <a:pt x="108196" y="14634"/>
                    <a:pt x="110163" y="17560"/>
                    <a:pt x="110163" y="17560"/>
                  </a:cubicBezTo>
                  <a:cubicBezTo>
                    <a:pt x="110163" y="102439"/>
                    <a:pt x="110163" y="102439"/>
                    <a:pt x="110163" y="102439"/>
                  </a:cubicBezTo>
                  <a:cubicBezTo>
                    <a:pt x="110163" y="105365"/>
                    <a:pt x="108196" y="105365"/>
                    <a:pt x="108196" y="105365"/>
                  </a:cubicBezTo>
                  <a:cubicBezTo>
                    <a:pt x="11803" y="105365"/>
                    <a:pt x="11803" y="105365"/>
                    <a:pt x="11803" y="105365"/>
                  </a:cubicBezTo>
                  <a:cubicBezTo>
                    <a:pt x="11803" y="105365"/>
                    <a:pt x="9836" y="105365"/>
                    <a:pt x="9836" y="102439"/>
                  </a:cubicBezTo>
                  <a:lnTo>
                    <a:pt x="9836" y="1756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" name="Google Shape;571;p39"/>
            <p:cNvSpPr/>
            <p:nvPr/>
          </p:nvSpPr>
          <p:spPr>
            <a:xfrm>
              <a:off x="7839075" y="4117975"/>
              <a:ext cx="250800" cy="1032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5106" y="31578"/>
                  </a:moveTo>
                  <a:cubicBezTo>
                    <a:pt x="56170" y="120000"/>
                    <a:pt x="56170" y="120000"/>
                    <a:pt x="56170" y="120000"/>
                  </a:cubicBezTo>
                  <a:cubicBezTo>
                    <a:pt x="56170" y="120000"/>
                    <a:pt x="58723" y="120000"/>
                    <a:pt x="58723" y="120000"/>
                  </a:cubicBezTo>
                  <a:cubicBezTo>
                    <a:pt x="61276" y="120000"/>
                    <a:pt x="61276" y="120000"/>
                    <a:pt x="63829" y="120000"/>
                  </a:cubicBezTo>
                  <a:cubicBezTo>
                    <a:pt x="114893" y="31578"/>
                    <a:pt x="114893" y="31578"/>
                    <a:pt x="114893" y="31578"/>
                  </a:cubicBezTo>
                  <a:cubicBezTo>
                    <a:pt x="117446" y="31578"/>
                    <a:pt x="120000" y="18947"/>
                    <a:pt x="117446" y="12631"/>
                  </a:cubicBezTo>
                  <a:cubicBezTo>
                    <a:pt x="114893" y="6315"/>
                    <a:pt x="112340" y="0"/>
                    <a:pt x="109787" y="6315"/>
                  </a:cubicBezTo>
                  <a:cubicBezTo>
                    <a:pt x="58723" y="88421"/>
                    <a:pt x="58723" y="88421"/>
                    <a:pt x="58723" y="88421"/>
                  </a:cubicBezTo>
                  <a:cubicBezTo>
                    <a:pt x="10212" y="6315"/>
                    <a:pt x="10212" y="6315"/>
                    <a:pt x="10212" y="6315"/>
                  </a:cubicBezTo>
                  <a:cubicBezTo>
                    <a:pt x="7659" y="0"/>
                    <a:pt x="5106" y="6315"/>
                    <a:pt x="2553" y="12631"/>
                  </a:cubicBezTo>
                  <a:cubicBezTo>
                    <a:pt x="0" y="18947"/>
                    <a:pt x="0" y="31578"/>
                    <a:pt x="5106" y="3157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" name="Google Shape;572;p39"/>
            <p:cNvSpPr/>
            <p:nvPr/>
          </p:nvSpPr>
          <p:spPr>
            <a:xfrm>
              <a:off x="8015288" y="4194175"/>
              <a:ext cx="74700" cy="525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102857" y="60000"/>
                  </a:moveTo>
                  <a:cubicBezTo>
                    <a:pt x="34285" y="0"/>
                    <a:pt x="34285" y="0"/>
                    <a:pt x="34285" y="0"/>
                  </a:cubicBezTo>
                  <a:cubicBezTo>
                    <a:pt x="25714" y="0"/>
                    <a:pt x="8571" y="0"/>
                    <a:pt x="0" y="12000"/>
                  </a:cubicBezTo>
                  <a:cubicBezTo>
                    <a:pt x="0" y="24000"/>
                    <a:pt x="0" y="48000"/>
                    <a:pt x="8571" y="60000"/>
                  </a:cubicBezTo>
                  <a:cubicBezTo>
                    <a:pt x="85714" y="120000"/>
                    <a:pt x="85714" y="120000"/>
                    <a:pt x="85714" y="120000"/>
                  </a:cubicBezTo>
                  <a:cubicBezTo>
                    <a:pt x="85714" y="120000"/>
                    <a:pt x="94285" y="120000"/>
                    <a:pt x="94285" y="120000"/>
                  </a:cubicBezTo>
                  <a:cubicBezTo>
                    <a:pt x="102857" y="120000"/>
                    <a:pt x="111428" y="108000"/>
                    <a:pt x="111428" y="108000"/>
                  </a:cubicBezTo>
                  <a:cubicBezTo>
                    <a:pt x="119999" y="84000"/>
                    <a:pt x="111428" y="72000"/>
                    <a:pt x="102857" y="6000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" name="Google Shape;573;p39"/>
            <p:cNvSpPr/>
            <p:nvPr/>
          </p:nvSpPr>
          <p:spPr>
            <a:xfrm>
              <a:off x="7699375" y="4440238"/>
              <a:ext cx="525600" cy="2730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119999" y="0"/>
                  </a:moveTo>
                  <a:cubicBezTo>
                    <a:pt x="119999" y="4705"/>
                    <a:pt x="119999" y="7058"/>
                    <a:pt x="117551" y="7058"/>
                  </a:cubicBezTo>
                  <a:cubicBezTo>
                    <a:pt x="116326" y="9411"/>
                    <a:pt x="115102" y="7058"/>
                    <a:pt x="113877" y="4705"/>
                  </a:cubicBezTo>
                  <a:cubicBezTo>
                    <a:pt x="113877" y="4705"/>
                    <a:pt x="113877" y="2352"/>
                    <a:pt x="113877" y="2352"/>
                  </a:cubicBezTo>
                  <a:cubicBezTo>
                    <a:pt x="113877" y="42352"/>
                    <a:pt x="113877" y="42352"/>
                    <a:pt x="113877" y="42352"/>
                  </a:cubicBezTo>
                  <a:cubicBezTo>
                    <a:pt x="23265" y="42352"/>
                    <a:pt x="23265" y="42352"/>
                    <a:pt x="23265" y="42352"/>
                  </a:cubicBezTo>
                  <a:cubicBezTo>
                    <a:pt x="24489" y="44705"/>
                    <a:pt x="24489" y="49411"/>
                    <a:pt x="24489" y="54117"/>
                  </a:cubicBezTo>
                  <a:cubicBezTo>
                    <a:pt x="113877" y="54117"/>
                    <a:pt x="113877" y="54117"/>
                    <a:pt x="113877" y="54117"/>
                  </a:cubicBezTo>
                  <a:cubicBezTo>
                    <a:pt x="113877" y="82352"/>
                    <a:pt x="113877" y="82352"/>
                    <a:pt x="113877" y="82352"/>
                  </a:cubicBezTo>
                  <a:cubicBezTo>
                    <a:pt x="113877" y="96470"/>
                    <a:pt x="107755" y="108235"/>
                    <a:pt x="99183" y="108235"/>
                  </a:cubicBezTo>
                  <a:cubicBezTo>
                    <a:pt x="20816" y="108235"/>
                    <a:pt x="20816" y="108235"/>
                    <a:pt x="20816" y="108235"/>
                  </a:cubicBezTo>
                  <a:cubicBezTo>
                    <a:pt x="12244" y="108235"/>
                    <a:pt x="6122" y="96470"/>
                    <a:pt x="6122" y="82352"/>
                  </a:cubicBezTo>
                  <a:cubicBezTo>
                    <a:pt x="6122" y="77647"/>
                    <a:pt x="6122" y="77647"/>
                    <a:pt x="6122" y="77647"/>
                  </a:cubicBezTo>
                  <a:cubicBezTo>
                    <a:pt x="3673" y="77647"/>
                    <a:pt x="2448" y="75294"/>
                    <a:pt x="0" y="72941"/>
                  </a:cubicBezTo>
                  <a:cubicBezTo>
                    <a:pt x="0" y="72941"/>
                    <a:pt x="0" y="72941"/>
                    <a:pt x="0" y="72941"/>
                  </a:cubicBezTo>
                  <a:cubicBezTo>
                    <a:pt x="0" y="82352"/>
                    <a:pt x="0" y="82352"/>
                    <a:pt x="0" y="82352"/>
                  </a:cubicBezTo>
                  <a:cubicBezTo>
                    <a:pt x="0" y="103529"/>
                    <a:pt x="9795" y="120000"/>
                    <a:pt x="20816" y="120000"/>
                  </a:cubicBezTo>
                  <a:cubicBezTo>
                    <a:pt x="99183" y="120000"/>
                    <a:pt x="99183" y="120000"/>
                    <a:pt x="99183" y="120000"/>
                  </a:cubicBezTo>
                  <a:cubicBezTo>
                    <a:pt x="111428" y="120000"/>
                    <a:pt x="119999" y="103529"/>
                    <a:pt x="119999" y="82352"/>
                  </a:cubicBezTo>
                  <a:cubicBezTo>
                    <a:pt x="119999" y="0"/>
                    <a:pt x="119999" y="0"/>
                    <a:pt x="119999" y="0"/>
                  </a:cubicBezTo>
                  <a:cubicBezTo>
                    <a:pt x="119999" y="0"/>
                    <a:pt x="119999" y="0"/>
                    <a:pt x="119999" y="0"/>
                  </a:cubicBezTo>
                  <a:cubicBezTo>
                    <a:pt x="119999" y="0"/>
                    <a:pt x="119999" y="0"/>
                    <a:pt x="11999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" name="Google Shape;574;p39"/>
            <p:cNvSpPr/>
            <p:nvPr/>
          </p:nvSpPr>
          <p:spPr>
            <a:xfrm>
              <a:off x="7699375" y="3806825"/>
              <a:ext cx="525600" cy="3651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99183" y="0"/>
                  </a:moveTo>
                  <a:cubicBezTo>
                    <a:pt x="20816" y="0"/>
                    <a:pt x="20816" y="0"/>
                    <a:pt x="20816" y="0"/>
                  </a:cubicBezTo>
                  <a:cubicBezTo>
                    <a:pt x="9795" y="0"/>
                    <a:pt x="0" y="12352"/>
                    <a:pt x="0" y="30000"/>
                  </a:cubicBezTo>
                  <a:cubicBezTo>
                    <a:pt x="0" y="118235"/>
                    <a:pt x="0" y="118235"/>
                    <a:pt x="0" y="118235"/>
                  </a:cubicBezTo>
                  <a:cubicBezTo>
                    <a:pt x="2448" y="118235"/>
                    <a:pt x="4897" y="118235"/>
                    <a:pt x="6122" y="120000"/>
                  </a:cubicBezTo>
                  <a:cubicBezTo>
                    <a:pt x="6122" y="58235"/>
                    <a:pt x="6122" y="58235"/>
                    <a:pt x="6122" y="58235"/>
                  </a:cubicBezTo>
                  <a:cubicBezTo>
                    <a:pt x="113877" y="58235"/>
                    <a:pt x="113877" y="58235"/>
                    <a:pt x="113877" y="58235"/>
                  </a:cubicBezTo>
                  <a:cubicBezTo>
                    <a:pt x="113877" y="93529"/>
                    <a:pt x="113877" y="93529"/>
                    <a:pt x="113877" y="93529"/>
                  </a:cubicBezTo>
                  <a:cubicBezTo>
                    <a:pt x="116326" y="91764"/>
                    <a:pt x="118775" y="90000"/>
                    <a:pt x="119999" y="90000"/>
                  </a:cubicBezTo>
                  <a:cubicBezTo>
                    <a:pt x="119999" y="30000"/>
                    <a:pt x="119999" y="30000"/>
                    <a:pt x="119999" y="30000"/>
                  </a:cubicBezTo>
                  <a:cubicBezTo>
                    <a:pt x="119999" y="12352"/>
                    <a:pt x="111428" y="0"/>
                    <a:pt x="99183" y="0"/>
                  </a:cubicBezTo>
                  <a:close/>
                  <a:moveTo>
                    <a:pt x="113877" y="49411"/>
                  </a:moveTo>
                  <a:cubicBezTo>
                    <a:pt x="6122" y="49411"/>
                    <a:pt x="6122" y="49411"/>
                    <a:pt x="6122" y="49411"/>
                  </a:cubicBezTo>
                  <a:cubicBezTo>
                    <a:pt x="6122" y="30000"/>
                    <a:pt x="6122" y="30000"/>
                    <a:pt x="6122" y="30000"/>
                  </a:cubicBezTo>
                  <a:cubicBezTo>
                    <a:pt x="6122" y="17647"/>
                    <a:pt x="12244" y="8823"/>
                    <a:pt x="20816" y="8823"/>
                  </a:cubicBezTo>
                  <a:cubicBezTo>
                    <a:pt x="99183" y="8823"/>
                    <a:pt x="99183" y="8823"/>
                    <a:pt x="99183" y="8823"/>
                  </a:cubicBezTo>
                  <a:cubicBezTo>
                    <a:pt x="107755" y="8823"/>
                    <a:pt x="113877" y="17647"/>
                    <a:pt x="113877" y="30000"/>
                  </a:cubicBezTo>
                  <a:lnTo>
                    <a:pt x="113877" y="494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" name="Google Shape;575;p39"/>
            <p:cNvSpPr/>
            <p:nvPr/>
          </p:nvSpPr>
          <p:spPr>
            <a:xfrm>
              <a:off x="7854950" y="4611688"/>
              <a:ext cx="219000" cy="270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111219" y="120000"/>
                  </a:moveTo>
                  <a:cubicBezTo>
                    <a:pt x="114146" y="120000"/>
                    <a:pt x="120000" y="96000"/>
                    <a:pt x="120000" y="72000"/>
                  </a:cubicBezTo>
                  <a:cubicBezTo>
                    <a:pt x="120000" y="24000"/>
                    <a:pt x="114146" y="0"/>
                    <a:pt x="111219" y="0"/>
                  </a:cubicBezTo>
                  <a:cubicBezTo>
                    <a:pt x="5853" y="0"/>
                    <a:pt x="5853" y="0"/>
                    <a:pt x="5853" y="0"/>
                  </a:cubicBezTo>
                  <a:cubicBezTo>
                    <a:pt x="2926" y="0"/>
                    <a:pt x="0" y="24000"/>
                    <a:pt x="0" y="72000"/>
                  </a:cubicBezTo>
                  <a:cubicBezTo>
                    <a:pt x="0" y="96000"/>
                    <a:pt x="2926" y="120000"/>
                    <a:pt x="5853" y="120000"/>
                  </a:cubicBezTo>
                  <a:lnTo>
                    <a:pt x="111219" y="1200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" name="Google Shape;576;p39"/>
            <p:cNvSpPr/>
            <p:nvPr/>
          </p:nvSpPr>
          <p:spPr>
            <a:xfrm>
              <a:off x="7929563" y="3865563"/>
              <a:ext cx="65100" cy="651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60000" y="0"/>
                  </a:moveTo>
                  <a:cubicBezTo>
                    <a:pt x="30000" y="0"/>
                    <a:pt x="0" y="20000"/>
                    <a:pt x="0" y="60000"/>
                  </a:cubicBezTo>
                  <a:cubicBezTo>
                    <a:pt x="0" y="90000"/>
                    <a:pt x="30000" y="120000"/>
                    <a:pt x="60000" y="120000"/>
                  </a:cubicBezTo>
                  <a:cubicBezTo>
                    <a:pt x="100000" y="120000"/>
                    <a:pt x="120000" y="90000"/>
                    <a:pt x="120000" y="60000"/>
                  </a:cubicBezTo>
                  <a:cubicBezTo>
                    <a:pt x="120000" y="20000"/>
                    <a:pt x="100000" y="0"/>
                    <a:pt x="60000" y="0"/>
                  </a:cubicBezTo>
                  <a:close/>
                  <a:moveTo>
                    <a:pt x="60000" y="70000"/>
                  </a:moveTo>
                  <a:cubicBezTo>
                    <a:pt x="60000" y="70000"/>
                    <a:pt x="50000" y="60000"/>
                    <a:pt x="50000" y="60000"/>
                  </a:cubicBezTo>
                  <a:cubicBezTo>
                    <a:pt x="50000" y="50000"/>
                    <a:pt x="60000" y="50000"/>
                    <a:pt x="60000" y="50000"/>
                  </a:cubicBezTo>
                  <a:cubicBezTo>
                    <a:pt x="70000" y="50000"/>
                    <a:pt x="70000" y="50000"/>
                    <a:pt x="70000" y="60000"/>
                  </a:cubicBezTo>
                  <a:cubicBezTo>
                    <a:pt x="70000" y="60000"/>
                    <a:pt x="70000" y="70000"/>
                    <a:pt x="60000" y="7000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" name="Google Shape;577;p39"/>
            <p:cNvSpPr/>
            <p:nvPr/>
          </p:nvSpPr>
          <p:spPr>
            <a:xfrm>
              <a:off x="6662738" y="4949825"/>
              <a:ext cx="566700" cy="6810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116603" y="0"/>
                  </a:moveTo>
                  <a:cubicBezTo>
                    <a:pt x="2264" y="0"/>
                    <a:pt x="2264" y="0"/>
                    <a:pt x="2264" y="0"/>
                  </a:cubicBezTo>
                  <a:cubicBezTo>
                    <a:pt x="1132" y="0"/>
                    <a:pt x="0" y="944"/>
                    <a:pt x="0" y="1889"/>
                  </a:cubicBezTo>
                  <a:cubicBezTo>
                    <a:pt x="0" y="117165"/>
                    <a:pt x="0" y="117165"/>
                    <a:pt x="0" y="117165"/>
                  </a:cubicBezTo>
                  <a:cubicBezTo>
                    <a:pt x="0" y="119055"/>
                    <a:pt x="1132" y="120000"/>
                    <a:pt x="2264" y="120000"/>
                  </a:cubicBezTo>
                  <a:cubicBezTo>
                    <a:pt x="116603" y="120000"/>
                    <a:pt x="116603" y="120000"/>
                    <a:pt x="116603" y="120000"/>
                  </a:cubicBezTo>
                  <a:cubicBezTo>
                    <a:pt x="118867" y="120000"/>
                    <a:pt x="120000" y="119055"/>
                    <a:pt x="120000" y="117165"/>
                  </a:cubicBezTo>
                  <a:cubicBezTo>
                    <a:pt x="120000" y="1889"/>
                    <a:pt x="120000" y="1889"/>
                    <a:pt x="120000" y="1889"/>
                  </a:cubicBezTo>
                  <a:cubicBezTo>
                    <a:pt x="120000" y="944"/>
                    <a:pt x="118867" y="0"/>
                    <a:pt x="116603" y="0"/>
                  </a:cubicBezTo>
                  <a:close/>
                  <a:moveTo>
                    <a:pt x="96226" y="11338"/>
                  </a:moveTo>
                  <a:cubicBezTo>
                    <a:pt x="97358" y="11338"/>
                    <a:pt x="99622" y="13228"/>
                    <a:pt x="99622" y="14173"/>
                  </a:cubicBezTo>
                  <a:cubicBezTo>
                    <a:pt x="99622" y="16062"/>
                    <a:pt x="97358" y="17007"/>
                    <a:pt x="96226" y="17007"/>
                  </a:cubicBezTo>
                  <a:cubicBezTo>
                    <a:pt x="93962" y="17007"/>
                    <a:pt x="92830" y="16062"/>
                    <a:pt x="92830" y="14173"/>
                  </a:cubicBezTo>
                  <a:cubicBezTo>
                    <a:pt x="92830" y="13228"/>
                    <a:pt x="93962" y="11338"/>
                    <a:pt x="96226" y="11338"/>
                  </a:cubicBezTo>
                  <a:close/>
                  <a:moveTo>
                    <a:pt x="72452" y="11338"/>
                  </a:moveTo>
                  <a:cubicBezTo>
                    <a:pt x="73584" y="11338"/>
                    <a:pt x="74716" y="13228"/>
                    <a:pt x="74716" y="14173"/>
                  </a:cubicBezTo>
                  <a:cubicBezTo>
                    <a:pt x="74716" y="16062"/>
                    <a:pt x="73584" y="17007"/>
                    <a:pt x="72452" y="17007"/>
                  </a:cubicBezTo>
                  <a:cubicBezTo>
                    <a:pt x="70188" y="17007"/>
                    <a:pt x="69056" y="16062"/>
                    <a:pt x="69056" y="14173"/>
                  </a:cubicBezTo>
                  <a:cubicBezTo>
                    <a:pt x="69056" y="13228"/>
                    <a:pt x="70188" y="11338"/>
                    <a:pt x="72452" y="11338"/>
                  </a:cubicBezTo>
                  <a:close/>
                  <a:moveTo>
                    <a:pt x="47547" y="11338"/>
                  </a:moveTo>
                  <a:cubicBezTo>
                    <a:pt x="49811" y="11338"/>
                    <a:pt x="50943" y="13228"/>
                    <a:pt x="50943" y="14173"/>
                  </a:cubicBezTo>
                  <a:cubicBezTo>
                    <a:pt x="50943" y="16062"/>
                    <a:pt x="49811" y="17007"/>
                    <a:pt x="47547" y="17007"/>
                  </a:cubicBezTo>
                  <a:cubicBezTo>
                    <a:pt x="46415" y="17007"/>
                    <a:pt x="44150" y="16062"/>
                    <a:pt x="44150" y="14173"/>
                  </a:cubicBezTo>
                  <a:cubicBezTo>
                    <a:pt x="44150" y="13228"/>
                    <a:pt x="46415" y="11338"/>
                    <a:pt x="47547" y="11338"/>
                  </a:cubicBezTo>
                  <a:close/>
                  <a:moveTo>
                    <a:pt x="23773" y="11338"/>
                  </a:moveTo>
                  <a:cubicBezTo>
                    <a:pt x="26037" y="11338"/>
                    <a:pt x="27169" y="13228"/>
                    <a:pt x="27169" y="14173"/>
                  </a:cubicBezTo>
                  <a:cubicBezTo>
                    <a:pt x="27169" y="16062"/>
                    <a:pt x="26037" y="17007"/>
                    <a:pt x="23773" y="17007"/>
                  </a:cubicBezTo>
                  <a:cubicBezTo>
                    <a:pt x="21509" y="17007"/>
                    <a:pt x="20377" y="16062"/>
                    <a:pt x="20377" y="14173"/>
                  </a:cubicBezTo>
                  <a:cubicBezTo>
                    <a:pt x="20377" y="13228"/>
                    <a:pt x="21509" y="11338"/>
                    <a:pt x="23773" y="11338"/>
                  </a:cubicBezTo>
                  <a:close/>
                  <a:moveTo>
                    <a:pt x="114339" y="115275"/>
                  </a:moveTo>
                  <a:cubicBezTo>
                    <a:pt x="5660" y="115275"/>
                    <a:pt x="5660" y="115275"/>
                    <a:pt x="5660" y="115275"/>
                  </a:cubicBezTo>
                  <a:cubicBezTo>
                    <a:pt x="5660" y="4724"/>
                    <a:pt x="5660" y="4724"/>
                    <a:pt x="5660" y="4724"/>
                  </a:cubicBezTo>
                  <a:cubicBezTo>
                    <a:pt x="21509" y="4724"/>
                    <a:pt x="21509" y="4724"/>
                    <a:pt x="21509" y="4724"/>
                  </a:cubicBezTo>
                  <a:cubicBezTo>
                    <a:pt x="21509" y="7559"/>
                    <a:pt x="21509" y="7559"/>
                    <a:pt x="21509" y="7559"/>
                  </a:cubicBezTo>
                  <a:cubicBezTo>
                    <a:pt x="16981" y="8503"/>
                    <a:pt x="14716" y="11338"/>
                    <a:pt x="14716" y="14173"/>
                  </a:cubicBezTo>
                  <a:cubicBezTo>
                    <a:pt x="14716" y="18897"/>
                    <a:pt x="19245" y="21732"/>
                    <a:pt x="23773" y="21732"/>
                  </a:cubicBezTo>
                  <a:cubicBezTo>
                    <a:pt x="28301" y="21732"/>
                    <a:pt x="32830" y="18897"/>
                    <a:pt x="32830" y="14173"/>
                  </a:cubicBezTo>
                  <a:cubicBezTo>
                    <a:pt x="32830" y="11338"/>
                    <a:pt x="30566" y="8503"/>
                    <a:pt x="27169" y="7559"/>
                  </a:cubicBezTo>
                  <a:cubicBezTo>
                    <a:pt x="27169" y="4724"/>
                    <a:pt x="27169" y="4724"/>
                    <a:pt x="27169" y="4724"/>
                  </a:cubicBezTo>
                  <a:cubicBezTo>
                    <a:pt x="45283" y="4724"/>
                    <a:pt x="45283" y="4724"/>
                    <a:pt x="45283" y="4724"/>
                  </a:cubicBezTo>
                  <a:cubicBezTo>
                    <a:pt x="45283" y="7559"/>
                    <a:pt x="45283" y="7559"/>
                    <a:pt x="45283" y="7559"/>
                  </a:cubicBezTo>
                  <a:cubicBezTo>
                    <a:pt x="41886" y="8503"/>
                    <a:pt x="38490" y="11338"/>
                    <a:pt x="38490" y="14173"/>
                  </a:cubicBezTo>
                  <a:cubicBezTo>
                    <a:pt x="38490" y="18897"/>
                    <a:pt x="43018" y="21732"/>
                    <a:pt x="47547" y="21732"/>
                  </a:cubicBezTo>
                  <a:cubicBezTo>
                    <a:pt x="53207" y="21732"/>
                    <a:pt x="56603" y="18897"/>
                    <a:pt x="56603" y="14173"/>
                  </a:cubicBezTo>
                  <a:cubicBezTo>
                    <a:pt x="56603" y="11338"/>
                    <a:pt x="54339" y="8503"/>
                    <a:pt x="50943" y="7559"/>
                  </a:cubicBezTo>
                  <a:cubicBezTo>
                    <a:pt x="50943" y="4724"/>
                    <a:pt x="50943" y="4724"/>
                    <a:pt x="50943" y="4724"/>
                  </a:cubicBezTo>
                  <a:cubicBezTo>
                    <a:pt x="69056" y="4724"/>
                    <a:pt x="69056" y="4724"/>
                    <a:pt x="69056" y="4724"/>
                  </a:cubicBezTo>
                  <a:cubicBezTo>
                    <a:pt x="69056" y="7559"/>
                    <a:pt x="69056" y="7559"/>
                    <a:pt x="69056" y="7559"/>
                  </a:cubicBezTo>
                  <a:cubicBezTo>
                    <a:pt x="65660" y="8503"/>
                    <a:pt x="63396" y="11338"/>
                    <a:pt x="63396" y="14173"/>
                  </a:cubicBezTo>
                  <a:cubicBezTo>
                    <a:pt x="63396" y="18897"/>
                    <a:pt x="66792" y="21732"/>
                    <a:pt x="72452" y="21732"/>
                  </a:cubicBezTo>
                  <a:cubicBezTo>
                    <a:pt x="76981" y="21732"/>
                    <a:pt x="80377" y="18897"/>
                    <a:pt x="80377" y="14173"/>
                  </a:cubicBezTo>
                  <a:cubicBezTo>
                    <a:pt x="80377" y="11338"/>
                    <a:pt x="78113" y="8503"/>
                    <a:pt x="74716" y="7559"/>
                  </a:cubicBezTo>
                  <a:cubicBezTo>
                    <a:pt x="74716" y="4724"/>
                    <a:pt x="74716" y="4724"/>
                    <a:pt x="74716" y="4724"/>
                  </a:cubicBezTo>
                  <a:cubicBezTo>
                    <a:pt x="92830" y="4724"/>
                    <a:pt x="92830" y="4724"/>
                    <a:pt x="92830" y="4724"/>
                  </a:cubicBezTo>
                  <a:cubicBezTo>
                    <a:pt x="92830" y="7559"/>
                    <a:pt x="92830" y="7559"/>
                    <a:pt x="92830" y="7559"/>
                  </a:cubicBezTo>
                  <a:cubicBezTo>
                    <a:pt x="89433" y="8503"/>
                    <a:pt x="87169" y="11338"/>
                    <a:pt x="87169" y="14173"/>
                  </a:cubicBezTo>
                  <a:cubicBezTo>
                    <a:pt x="87169" y="18897"/>
                    <a:pt x="90566" y="21732"/>
                    <a:pt x="96226" y="21732"/>
                  </a:cubicBezTo>
                  <a:cubicBezTo>
                    <a:pt x="100754" y="21732"/>
                    <a:pt x="105283" y="18897"/>
                    <a:pt x="105283" y="14173"/>
                  </a:cubicBezTo>
                  <a:cubicBezTo>
                    <a:pt x="105283" y="11338"/>
                    <a:pt x="101886" y="8503"/>
                    <a:pt x="98490" y="7559"/>
                  </a:cubicBezTo>
                  <a:cubicBezTo>
                    <a:pt x="98490" y="4724"/>
                    <a:pt x="98490" y="4724"/>
                    <a:pt x="98490" y="4724"/>
                  </a:cubicBezTo>
                  <a:cubicBezTo>
                    <a:pt x="114339" y="4724"/>
                    <a:pt x="114339" y="4724"/>
                    <a:pt x="114339" y="4724"/>
                  </a:cubicBezTo>
                  <a:lnTo>
                    <a:pt x="114339" y="11527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" name="Google Shape;578;p39"/>
            <p:cNvSpPr/>
            <p:nvPr/>
          </p:nvSpPr>
          <p:spPr>
            <a:xfrm>
              <a:off x="6764338" y="5132388"/>
              <a:ext cx="101700" cy="858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25263" y="112500"/>
                  </a:moveTo>
                  <a:cubicBezTo>
                    <a:pt x="25263" y="120000"/>
                    <a:pt x="31578" y="120000"/>
                    <a:pt x="37894" y="120000"/>
                  </a:cubicBezTo>
                  <a:cubicBezTo>
                    <a:pt x="37894" y="120000"/>
                    <a:pt x="44210" y="120000"/>
                    <a:pt x="50526" y="112500"/>
                  </a:cubicBezTo>
                  <a:cubicBezTo>
                    <a:pt x="113684" y="37500"/>
                    <a:pt x="113684" y="37500"/>
                    <a:pt x="113684" y="37500"/>
                  </a:cubicBezTo>
                  <a:cubicBezTo>
                    <a:pt x="120000" y="30000"/>
                    <a:pt x="120000" y="15000"/>
                    <a:pt x="113684" y="7500"/>
                  </a:cubicBezTo>
                  <a:cubicBezTo>
                    <a:pt x="107368" y="0"/>
                    <a:pt x="101052" y="0"/>
                    <a:pt x="94736" y="7500"/>
                  </a:cubicBezTo>
                  <a:cubicBezTo>
                    <a:pt x="37894" y="75000"/>
                    <a:pt x="37894" y="75000"/>
                    <a:pt x="37894" y="75000"/>
                  </a:cubicBezTo>
                  <a:cubicBezTo>
                    <a:pt x="31578" y="67500"/>
                    <a:pt x="31578" y="67500"/>
                    <a:pt x="31578" y="67500"/>
                  </a:cubicBezTo>
                  <a:cubicBezTo>
                    <a:pt x="25263" y="60000"/>
                    <a:pt x="12631" y="60000"/>
                    <a:pt x="6315" y="67500"/>
                  </a:cubicBezTo>
                  <a:cubicBezTo>
                    <a:pt x="0" y="75000"/>
                    <a:pt x="0" y="90000"/>
                    <a:pt x="6315" y="90000"/>
                  </a:cubicBezTo>
                  <a:lnTo>
                    <a:pt x="25263" y="1125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" name="Google Shape;579;p39"/>
            <p:cNvSpPr/>
            <p:nvPr/>
          </p:nvSpPr>
          <p:spPr>
            <a:xfrm>
              <a:off x="6764338" y="5245100"/>
              <a:ext cx="101700" cy="858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25263" y="112500"/>
                  </a:moveTo>
                  <a:cubicBezTo>
                    <a:pt x="25263" y="120000"/>
                    <a:pt x="31578" y="120000"/>
                    <a:pt x="37894" y="120000"/>
                  </a:cubicBezTo>
                  <a:cubicBezTo>
                    <a:pt x="37894" y="120000"/>
                    <a:pt x="44210" y="120000"/>
                    <a:pt x="50526" y="112500"/>
                  </a:cubicBezTo>
                  <a:cubicBezTo>
                    <a:pt x="113684" y="37500"/>
                    <a:pt x="113684" y="37500"/>
                    <a:pt x="113684" y="37500"/>
                  </a:cubicBezTo>
                  <a:cubicBezTo>
                    <a:pt x="120000" y="30000"/>
                    <a:pt x="120000" y="15000"/>
                    <a:pt x="113684" y="7500"/>
                  </a:cubicBezTo>
                  <a:cubicBezTo>
                    <a:pt x="107368" y="0"/>
                    <a:pt x="101052" y="0"/>
                    <a:pt x="94736" y="7500"/>
                  </a:cubicBezTo>
                  <a:cubicBezTo>
                    <a:pt x="37894" y="75000"/>
                    <a:pt x="37894" y="75000"/>
                    <a:pt x="37894" y="75000"/>
                  </a:cubicBezTo>
                  <a:cubicBezTo>
                    <a:pt x="31578" y="67500"/>
                    <a:pt x="31578" y="67500"/>
                    <a:pt x="31578" y="67500"/>
                  </a:cubicBezTo>
                  <a:cubicBezTo>
                    <a:pt x="25263" y="60000"/>
                    <a:pt x="12631" y="60000"/>
                    <a:pt x="6315" y="67500"/>
                  </a:cubicBezTo>
                  <a:cubicBezTo>
                    <a:pt x="0" y="75000"/>
                    <a:pt x="0" y="90000"/>
                    <a:pt x="6315" y="97500"/>
                  </a:cubicBezTo>
                  <a:lnTo>
                    <a:pt x="25263" y="1125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" name="Google Shape;580;p39"/>
            <p:cNvSpPr/>
            <p:nvPr/>
          </p:nvSpPr>
          <p:spPr>
            <a:xfrm>
              <a:off x="6892925" y="5154613"/>
              <a:ext cx="246000" cy="525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10434" y="84000"/>
                  </a:moveTo>
                  <a:cubicBezTo>
                    <a:pt x="15652" y="72000"/>
                    <a:pt x="20869" y="60000"/>
                    <a:pt x="28695" y="60000"/>
                  </a:cubicBezTo>
                  <a:cubicBezTo>
                    <a:pt x="28695" y="60000"/>
                    <a:pt x="28695" y="60000"/>
                    <a:pt x="28695" y="60000"/>
                  </a:cubicBezTo>
                  <a:cubicBezTo>
                    <a:pt x="28695" y="60000"/>
                    <a:pt x="28695" y="72000"/>
                    <a:pt x="28695" y="72000"/>
                  </a:cubicBezTo>
                  <a:cubicBezTo>
                    <a:pt x="31304" y="96000"/>
                    <a:pt x="39130" y="120000"/>
                    <a:pt x="46956" y="120000"/>
                  </a:cubicBezTo>
                  <a:cubicBezTo>
                    <a:pt x="49565" y="120000"/>
                    <a:pt x="49565" y="108000"/>
                    <a:pt x="52173" y="108000"/>
                  </a:cubicBezTo>
                  <a:cubicBezTo>
                    <a:pt x="57391" y="108000"/>
                    <a:pt x="62608" y="96000"/>
                    <a:pt x="65217" y="84000"/>
                  </a:cubicBezTo>
                  <a:cubicBezTo>
                    <a:pt x="67826" y="84000"/>
                    <a:pt x="67826" y="72000"/>
                    <a:pt x="70434" y="72000"/>
                  </a:cubicBezTo>
                  <a:cubicBezTo>
                    <a:pt x="73043" y="60000"/>
                    <a:pt x="78260" y="60000"/>
                    <a:pt x="80869" y="60000"/>
                  </a:cubicBezTo>
                  <a:cubicBezTo>
                    <a:pt x="83478" y="60000"/>
                    <a:pt x="83478" y="72000"/>
                    <a:pt x="86086" y="72000"/>
                  </a:cubicBezTo>
                  <a:cubicBezTo>
                    <a:pt x="88695" y="84000"/>
                    <a:pt x="88695" y="96000"/>
                    <a:pt x="91304" y="96000"/>
                  </a:cubicBezTo>
                  <a:cubicBezTo>
                    <a:pt x="99130" y="120000"/>
                    <a:pt x="109565" y="108000"/>
                    <a:pt x="117391" y="84000"/>
                  </a:cubicBezTo>
                  <a:cubicBezTo>
                    <a:pt x="120000" y="72000"/>
                    <a:pt x="120000" y="48000"/>
                    <a:pt x="117391" y="36000"/>
                  </a:cubicBezTo>
                  <a:cubicBezTo>
                    <a:pt x="114782" y="24000"/>
                    <a:pt x="109565" y="24000"/>
                    <a:pt x="106956" y="36000"/>
                  </a:cubicBezTo>
                  <a:cubicBezTo>
                    <a:pt x="104347" y="48000"/>
                    <a:pt x="101739" y="48000"/>
                    <a:pt x="99130" y="48000"/>
                  </a:cubicBezTo>
                  <a:cubicBezTo>
                    <a:pt x="96521" y="48000"/>
                    <a:pt x="96521" y="36000"/>
                    <a:pt x="93913" y="36000"/>
                  </a:cubicBezTo>
                  <a:cubicBezTo>
                    <a:pt x="91304" y="24000"/>
                    <a:pt x="91304" y="12000"/>
                    <a:pt x="86086" y="12000"/>
                  </a:cubicBezTo>
                  <a:cubicBezTo>
                    <a:pt x="80869" y="0"/>
                    <a:pt x="73043" y="0"/>
                    <a:pt x="65217" y="24000"/>
                  </a:cubicBezTo>
                  <a:cubicBezTo>
                    <a:pt x="62608" y="24000"/>
                    <a:pt x="60000" y="24000"/>
                    <a:pt x="60000" y="36000"/>
                  </a:cubicBezTo>
                  <a:cubicBezTo>
                    <a:pt x="54782" y="36000"/>
                    <a:pt x="52173" y="48000"/>
                    <a:pt x="49565" y="48000"/>
                  </a:cubicBezTo>
                  <a:cubicBezTo>
                    <a:pt x="44347" y="60000"/>
                    <a:pt x="41739" y="48000"/>
                    <a:pt x="41739" y="48000"/>
                  </a:cubicBezTo>
                  <a:cubicBezTo>
                    <a:pt x="39130" y="48000"/>
                    <a:pt x="39130" y="36000"/>
                    <a:pt x="39130" y="36000"/>
                  </a:cubicBezTo>
                  <a:cubicBezTo>
                    <a:pt x="39130" y="24000"/>
                    <a:pt x="36521" y="12000"/>
                    <a:pt x="33913" y="0"/>
                  </a:cubicBezTo>
                  <a:cubicBezTo>
                    <a:pt x="31304" y="0"/>
                    <a:pt x="28695" y="0"/>
                    <a:pt x="26086" y="0"/>
                  </a:cubicBezTo>
                  <a:cubicBezTo>
                    <a:pt x="18260" y="0"/>
                    <a:pt x="10434" y="12000"/>
                    <a:pt x="5217" y="36000"/>
                  </a:cubicBezTo>
                  <a:cubicBezTo>
                    <a:pt x="2608" y="48000"/>
                    <a:pt x="0" y="60000"/>
                    <a:pt x="2608" y="84000"/>
                  </a:cubicBezTo>
                  <a:cubicBezTo>
                    <a:pt x="5217" y="96000"/>
                    <a:pt x="7826" y="96000"/>
                    <a:pt x="10434" y="8400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" name="Google Shape;581;p39"/>
            <p:cNvSpPr/>
            <p:nvPr/>
          </p:nvSpPr>
          <p:spPr>
            <a:xfrm>
              <a:off x="6881813" y="5256213"/>
              <a:ext cx="273000" cy="636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2352" y="110000"/>
                  </a:moveTo>
                  <a:cubicBezTo>
                    <a:pt x="4705" y="120000"/>
                    <a:pt x="4705" y="120000"/>
                    <a:pt x="7058" y="120000"/>
                  </a:cubicBezTo>
                  <a:cubicBezTo>
                    <a:pt x="9411" y="120000"/>
                    <a:pt x="9411" y="110000"/>
                    <a:pt x="11764" y="110000"/>
                  </a:cubicBezTo>
                  <a:cubicBezTo>
                    <a:pt x="14117" y="90000"/>
                    <a:pt x="18823" y="80000"/>
                    <a:pt x="23529" y="80000"/>
                  </a:cubicBezTo>
                  <a:cubicBezTo>
                    <a:pt x="23529" y="80000"/>
                    <a:pt x="23529" y="80000"/>
                    <a:pt x="25882" y="80000"/>
                  </a:cubicBezTo>
                  <a:cubicBezTo>
                    <a:pt x="25882" y="80000"/>
                    <a:pt x="25882" y="80000"/>
                    <a:pt x="25882" y="80000"/>
                  </a:cubicBezTo>
                  <a:cubicBezTo>
                    <a:pt x="25882" y="80000"/>
                    <a:pt x="25882" y="80000"/>
                    <a:pt x="25882" y="80000"/>
                  </a:cubicBezTo>
                  <a:cubicBezTo>
                    <a:pt x="25882" y="80000"/>
                    <a:pt x="28235" y="90000"/>
                    <a:pt x="28235" y="90000"/>
                  </a:cubicBezTo>
                  <a:cubicBezTo>
                    <a:pt x="32941" y="100000"/>
                    <a:pt x="40000" y="100000"/>
                    <a:pt x="47058" y="90000"/>
                  </a:cubicBezTo>
                  <a:cubicBezTo>
                    <a:pt x="49411" y="80000"/>
                    <a:pt x="51764" y="80000"/>
                    <a:pt x="54117" y="70000"/>
                  </a:cubicBezTo>
                  <a:cubicBezTo>
                    <a:pt x="54117" y="60000"/>
                    <a:pt x="56470" y="60000"/>
                    <a:pt x="58823" y="60000"/>
                  </a:cubicBezTo>
                  <a:cubicBezTo>
                    <a:pt x="61176" y="50000"/>
                    <a:pt x="63529" y="50000"/>
                    <a:pt x="65882" y="60000"/>
                  </a:cubicBezTo>
                  <a:cubicBezTo>
                    <a:pt x="65882" y="60000"/>
                    <a:pt x="65882" y="60000"/>
                    <a:pt x="65882" y="60000"/>
                  </a:cubicBezTo>
                  <a:cubicBezTo>
                    <a:pt x="65882" y="70000"/>
                    <a:pt x="68235" y="80000"/>
                    <a:pt x="70588" y="90000"/>
                  </a:cubicBezTo>
                  <a:cubicBezTo>
                    <a:pt x="72941" y="100000"/>
                    <a:pt x="75294" y="100000"/>
                    <a:pt x="77647" y="100000"/>
                  </a:cubicBezTo>
                  <a:cubicBezTo>
                    <a:pt x="89411" y="110000"/>
                    <a:pt x="103529" y="100000"/>
                    <a:pt x="115294" y="90000"/>
                  </a:cubicBezTo>
                  <a:cubicBezTo>
                    <a:pt x="117647" y="90000"/>
                    <a:pt x="120000" y="80000"/>
                    <a:pt x="120000" y="60000"/>
                  </a:cubicBezTo>
                  <a:cubicBezTo>
                    <a:pt x="117647" y="50000"/>
                    <a:pt x="115294" y="40000"/>
                    <a:pt x="112941" y="40000"/>
                  </a:cubicBezTo>
                  <a:cubicBezTo>
                    <a:pt x="101176" y="50000"/>
                    <a:pt x="89411" y="60000"/>
                    <a:pt x="77647" y="50000"/>
                  </a:cubicBezTo>
                  <a:cubicBezTo>
                    <a:pt x="77647" y="50000"/>
                    <a:pt x="77647" y="50000"/>
                    <a:pt x="77647" y="50000"/>
                  </a:cubicBezTo>
                  <a:cubicBezTo>
                    <a:pt x="77647" y="50000"/>
                    <a:pt x="77647" y="50000"/>
                    <a:pt x="77647" y="50000"/>
                  </a:cubicBezTo>
                  <a:cubicBezTo>
                    <a:pt x="75294" y="40000"/>
                    <a:pt x="75294" y="40000"/>
                    <a:pt x="75294" y="30000"/>
                  </a:cubicBezTo>
                  <a:cubicBezTo>
                    <a:pt x="70588" y="0"/>
                    <a:pt x="61176" y="0"/>
                    <a:pt x="54117" y="10000"/>
                  </a:cubicBezTo>
                  <a:cubicBezTo>
                    <a:pt x="51764" y="10000"/>
                    <a:pt x="49411" y="20000"/>
                    <a:pt x="47058" y="30000"/>
                  </a:cubicBezTo>
                  <a:cubicBezTo>
                    <a:pt x="44705" y="30000"/>
                    <a:pt x="42352" y="40000"/>
                    <a:pt x="42352" y="40000"/>
                  </a:cubicBezTo>
                  <a:cubicBezTo>
                    <a:pt x="40000" y="50000"/>
                    <a:pt x="35294" y="50000"/>
                    <a:pt x="35294" y="50000"/>
                  </a:cubicBezTo>
                  <a:cubicBezTo>
                    <a:pt x="35294" y="50000"/>
                    <a:pt x="35294" y="40000"/>
                    <a:pt x="32941" y="40000"/>
                  </a:cubicBezTo>
                  <a:cubicBezTo>
                    <a:pt x="32941" y="40000"/>
                    <a:pt x="32941" y="40000"/>
                    <a:pt x="30588" y="30000"/>
                  </a:cubicBezTo>
                  <a:cubicBezTo>
                    <a:pt x="28235" y="30000"/>
                    <a:pt x="25882" y="30000"/>
                    <a:pt x="23529" y="30000"/>
                  </a:cubicBezTo>
                  <a:cubicBezTo>
                    <a:pt x="14117" y="30000"/>
                    <a:pt x="7058" y="50000"/>
                    <a:pt x="2352" y="80000"/>
                  </a:cubicBezTo>
                  <a:cubicBezTo>
                    <a:pt x="0" y="90000"/>
                    <a:pt x="0" y="100000"/>
                    <a:pt x="2352" y="11000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" name="Google Shape;582;p39"/>
            <p:cNvSpPr/>
            <p:nvPr/>
          </p:nvSpPr>
          <p:spPr>
            <a:xfrm>
              <a:off x="6753225" y="5400675"/>
              <a:ext cx="406500" cy="921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113684" y="49411"/>
                  </a:moveTo>
                  <a:cubicBezTo>
                    <a:pt x="112105" y="49411"/>
                    <a:pt x="110526" y="42352"/>
                    <a:pt x="110526" y="42352"/>
                  </a:cubicBezTo>
                  <a:cubicBezTo>
                    <a:pt x="108947" y="42352"/>
                    <a:pt x="105789" y="35294"/>
                    <a:pt x="104210" y="35294"/>
                  </a:cubicBezTo>
                  <a:cubicBezTo>
                    <a:pt x="99473" y="35294"/>
                    <a:pt x="96315" y="42352"/>
                    <a:pt x="94736" y="56470"/>
                  </a:cubicBezTo>
                  <a:cubicBezTo>
                    <a:pt x="93157" y="56470"/>
                    <a:pt x="93157" y="56470"/>
                    <a:pt x="93157" y="56470"/>
                  </a:cubicBezTo>
                  <a:cubicBezTo>
                    <a:pt x="91578" y="63529"/>
                    <a:pt x="90000" y="63529"/>
                    <a:pt x="88421" y="63529"/>
                  </a:cubicBezTo>
                  <a:cubicBezTo>
                    <a:pt x="88421" y="63529"/>
                    <a:pt x="90000" y="56470"/>
                    <a:pt x="90000" y="49411"/>
                  </a:cubicBezTo>
                  <a:cubicBezTo>
                    <a:pt x="90000" y="35294"/>
                    <a:pt x="91578" y="21176"/>
                    <a:pt x="88421" y="7058"/>
                  </a:cubicBezTo>
                  <a:cubicBezTo>
                    <a:pt x="88421" y="0"/>
                    <a:pt x="85263" y="0"/>
                    <a:pt x="83684" y="0"/>
                  </a:cubicBezTo>
                  <a:cubicBezTo>
                    <a:pt x="48947" y="77647"/>
                    <a:pt x="48947" y="77647"/>
                    <a:pt x="48947" y="77647"/>
                  </a:cubicBezTo>
                  <a:cubicBezTo>
                    <a:pt x="52105" y="35294"/>
                    <a:pt x="52105" y="35294"/>
                    <a:pt x="52105" y="35294"/>
                  </a:cubicBezTo>
                  <a:cubicBezTo>
                    <a:pt x="52105" y="28235"/>
                    <a:pt x="52105" y="21176"/>
                    <a:pt x="50526" y="14117"/>
                  </a:cubicBezTo>
                  <a:cubicBezTo>
                    <a:pt x="48947" y="14117"/>
                    <a:pt x="48947" y="7058"/>
                    <a:pt x="47368" y="14117"/>
                  </a:cubicBezTo>
                  <a:cubicBezTo>
                    <a:pt x="37894" y="14117"/>
                    <a:pt x="28421" y="35294"/>
                    <a:pt x="22105" y="63529"/>
                  </a:cubicBezTo>
                  <a:cubicBezTo>
                    <a:pt x="22105" y="63529"/>
                    <a:pt x="22105" y="63529"/>
                    <a:pt x="22105" y="63529"/>
                  </a:cubicBezTo>
                  <a:cubicBezTo>
                    <a:pt x="22105" y="49411"/>
                    <a:pt x="22105" y="42352"/>
                    <a:pt x="22105" y="35294"/>
                  </a:cubicBezTo>
                  <a:cubicBezTo>
                    <a:pt x="22105" y="28235"/>
                    <a:pt x="20526" y="21176"/>
                    <a:pt x="20526" y="21176"/>
                  </a:cubicBezTo>
                  <a:cubicBezTo>
                    <a:pt x="18947" y="14117"/>
                    <a:pt x="17368" y="14117"/>
                    <a:pt x="15789" y="21176"/>
                  </a:cubicBezTo>
                  <a:cubicBezTo>
                    <a:pt x="11052" y="28235"/>
                    <a:pt x="6315" y="49411"/>
                    <a:pt x="1578" y="63529"/>
                  </a:cubicBezTo>
                  <a:cubicBezTo>
                    <a:pt x="0" y="70588"/>
                    <a:pt x="0" y="84705"/>
                    <a:pt x="1578" y="91764"/>
                  </a:cubicBezTo>
                  <a:cubicBezTo>
                    <a:pt x="3157" y="98823"/>
                    <a:pt x="6315" y="98823"/>
                    <a:pt x="7894" y="91764"/>
                  </a:cubicBezTo>
                  <a:cubicBezTo>
                    <a:pt x="9473" y="84705"/>
                    <a:pt x="11052" y="77647"/>
                    <a:pt x="12631" y="70588"/>
                  </a:cubicBezTo>
                  <a:cubicBezTo>
                    <a:pt x="12631" y="70588"/>
                    <a:pt x="12631" y="77647"/>
                    <a:pt x="12631" y="77647"/>
                  </a:cubicBezTo>
                  <a:cubicBezTo>
                    <a:pt x="12631" y="84705"/>
                    <a:pt x="12631" y="91764"/>
                    <a:pt x="14210" y="91764"/>
                  </a:cubicBezTo>
                  <a:cubicBezTo>
                    <a:pt x="15789" y="98823"/>
                    <a:pt x="18947" y="112941"/>
                    <a:pt x="26842" y="84705"/>
                  </a:cubicBezTo>
                  <a:cubicBezTo>
                    <a:pt x="31578" y="70588"/>
                    <a:pt x="36315" y="56470"/>
                    <a:pt x="42631" y="49411"/>
                  </a:cubicBezTo>
                  <a:cubicBezTo>
                    <a:pt x="39473" y="84705"/>
                    <a:pt x="39473" y="84705"/>
                    <a:pt x="39473" y="84705"/>
                  </a:cubicBezTo>
                  <a:cubicBezTo>
                    <a:pt x="39473" y="91764"/>
                    <a:pt x="39473" y="105882"/>
                    <a:pt x="41052" y="112941"/>
                  </a:cubicBezTo>
                  <a:cubicBezTo>
                    <a:pt x="42631" y="120000"/>
                    <a:pt x="42631" y="120000"/>
                    <a:pt x="45789" y="120000"/>
                  </a:cubicBezTo>
                  <a:cubicBezTo>
                    <a:pt x="45789" y="120000"/>
                    <a:pt x="47368" y="120000"/>
                    <a:pt x="48947" y="120000"/>
                  </a:cubicBezTo>
                  <a:cubicBezTo>
                    <a:pt x="82105" y="49411"/>
                    <a:pt x="82105" y="49411"/>
                    <a:pt x="82105" y="49411"/>
                  </a:cubicBezTo>
                  <a:cubicBezTo>
                    <a:pt x="80526" y="56470"/>
                    <a:pt x="80526" y="70588"/>
                    <a:pt x="82105" y="77647"/>
                  </a:cubicBezTo>
                  <a:cubicBezTo>
                    <a:pt x="83684" y="91764"/>
                    <a:pt x="85263" y="91764"/>
                    <a:pt x="86842" y="98823"/>
                  </a:cubicBezTo>
                  <a:cubicBezTo>
                    <a:pt x="90000" y="98823"/>
                    <a:pt x="94736" y="98823"/>
                    <a:pt x="96315" y="91764"/>
                  </a:cubicBezTo>
                  <a:cubicBezTo>
                    <a:pt x="97894" y="84705"/>
                    <a:pt x="97894" y="84705"/>
                    <a:pt x="99473" y="84705"/>
                  </a:cubicBezTo>
                  <a:cubicBezTo>
                    <a:pt x="101052" y="77647"/>
                    <a:pt x="102631" y="70588"/>
                    <a:pt x="104210" y="70588"/>
                  </a:cubicBezTo>
                  <a:cubicBezTo>
                    <a:pt x="104210" y="70588"/>
                    <a:pt x="105789" y="77647"/>
                    <a:pt x="107368" y="77647"/>
                  </a:cubicBezTo>
                  <a:cubicBezTo>
                    <a:pt x="110526" y="84705"/>
                    <a:pt x="115263" y="91764"/>
                    <a:pt x="118421" y="70588"/>
                  </a:cubicBezTo>
                  <a:cubicBezTo>
                    <a:pt x="120000" y="63529"/>
                    <a:pt x="120000" y="56470"/>
                    <a:pt x="118421" y="49411"/>
                  </a:cubicBezTo>
                  <a:cubicBezTo>
                    <a:pt x="116842" y="42352"/>
                    <a:pt x="115263" y="42352"/>
                    <a:pt x="113684" y="4941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" name="Google Shape;583;p39"/>
            <p:cNvSpPr/>
            <p:nvPr/>
          </p:nvSpPr>
          <p:spPr>
            <a:xfrm>
              <a:off x="7326313" y="4976813"/>
              <a:ext cx="165000" cy="6111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81290" y="5263"/>
                  </a:moveTo>
                  <a:cubicBezTo>
                    <a:pt x="73548" y="5263"/>
                    <a:pt x="73548" y="5263"/>
                    <a:pt x="73548" y="5263"/>
                  </a:cubicBezTo>
                  <a:cubicBezTo>
                    <a:pt x="65806" y="2105"/>
                    <a:pt x="54193" y="0"/>
                    <a:pt x="38709" y="0"/>
                  </a:cubicBezTo>
                  <a:cubicBezTo>
                    <a:pt x="15483" y="0"/>
                    <a:pt x="0" y="4210"/>
                    <a:pt x="0" y="10526"/>
                  </a:cubicBezTo>
                  <a:cubicBezTo>
                    <a:pt x="0" y="91578"/>
                    <a:pt x="0" y="91578"/>
                    <a:pt x="0" y="91578"/>
                  </a:cubicBezTo>
                  <a:cubicBezTo>
                    <a:pt x="0" y="91578"/>
                    <a:pt x="0" y="92631"/>
                    <a:pt x="0" y="92631"/>
                  </a:cubicBezTo>
                  <a:cubicBezTo>
                    <a:pt x="30967" y="117894"/>
                    <a:pt x="30967" y="117894"/>
                    <a:pt x="30967" y="117894"/>
                  </a:cubicBezTo>
                  <a:cubicBezTo>
                    <a:pt x="30967" y="118947"/>
                    <a:pt x="34838" y="119999"/>
                    <a:pt x="38709" y="119999"/>
                  </a:cubicBezTo>
                  <a:cubicBezTo>
                    <a:pt x="42580" y="119999"/>
                    <a:pt x="46451" y="118947"/>
                    <a:pt x="46451" y="117894"/>
                  </a:cubicBezTo>
                  <a:cubicBezTo>
                    <a:pt x="77419" y="92631"/>
                    <a:pt x="77419" y="92631"/>
                    <a:pt x="77419" y="92631"/>
                  </a:cubicBezTo>
                  <a:cubicBezTo>
                    <a:pt x="77419" y="92631"/>
                    <a:pt x="81290" y="91578"/>
                    <a:pt x="81290" y="91578"/>
                  </a:cubicBezTo>
                  <a:cubicBezTo>
                    <a:pt x="81290" y="10526"/>
                    <a:pt x="81290" y="10526"/>
                    <a:pt x="81290" y="10526"/>
                  </a:cubicBezTo>
                  <a:cubicBezTo>
                    <a:pt x="81290" y="10526"/>
                    <a:pt x="81290" y="10526"/>
                    <a:pt x="81290" y="10526"/>
                  </a:cubicBezTo>
                  <a:cubicBezTo>
                    <a:pt x="81290" y="10526"/>
                    <a:pt x="81290" y="10526"/>
                    <a:pt x="81290" y="10526"/>
                  </a:cubicBezTo>
                  <a:cubicBezTo>
                    <a:pt x="92903" y="10526"/>
                    <a:pt x="100645" y="12631"/>
                    <a:pt x="100645" y="15789"/>
                  </a:cubicBezTo>
                  <a:cubicBezTo>
                    <a:pt x="100645" y="57894"/>
                    <a:pt x="100645" y="57894"/>
                    <a:pt x="100645" y="57894"/>
                  </a:cubicBezTo>
                  <a:cubicBezTo>
                    <a:pt x="100645" y="59999"/>
                    <a:pt x="104516" y="61052"/>
                    <a:pt x="112258" y="61052"/>
                  </a:cubicBezTo>
                  <a:cubicBezTo>
                    <a:pt x="116129" y="61052"/>
                    <a:pt x="120000" y="59999"/>
                    <a:pt x="120000" y="57894"/>
                  </a:cubicBezTo>
                  <a:cubicBezTo>
                    <a:pt x="120000" y="15789"/>
                    <a:pt x="120000" y="15789"/>
                    <a:pt x="120000" y="15789"/>
                  </a:cubicBezTo>
                  <a:cubicBezTo>
                    <a:pt x="120000" y="10526"/>
                    <a:pt x="100645" y="5263"/>
                    <a:pt x="81290" y="5263"/>
                  </a:cubicBezTo>
                  <a:close/>
                  <a:moveTo>
                    <a:pt x="38709" y="108421"/>
                  </a:moveTo>
                  <a:cubicBezTo>
                    <a:pt x="19354" y="91578"/>
                    <a:pt x="19354" y="91578"/>
                    <a:pt x="19354" y="91578"/>
                  </a:cubicBezTo>
                  <a:cubicBezTo>
                    <a:pt x="58064" y="91578"/>
                    <a:pt x="58064" y="91578"/>
                    <a:pt x="58064" y="91578"/>
                  </a:cubicBezTo>
                  <a:lnTo>
                    <a:pt x="38709" y="108421"/>
                  </a:lnTo>
                  <a:close/>
                  <a:moveTo>
                    <a:pt x="61935" y="86315"/>
                  </a:moveTo>
                  <a:cubicBezTo>
                    <a:pt x="19354" y="86315"/>
                    <a:pt x="19354" y="86315"/>
                    <a:pt x="19354" y="86315"/>
                  </a:cubicBezTo>
                  <a:cubicBezTo>
                    <a:pt x="19354" y="52631"/>
                    <a:pt x="19354" y="52631"/>
                    <a:pt x="19354" y="52631"/>
                  </a:cubicBezTo>
                  <a:cubicBezTo>
                    <a:pt x="61935" y="52631"/>
                    <a:pt x="61935" y="52631"/>
                    <a:pt x="61935" y="52631"/>
                  </a:cubicBezTo>
                  <a:lnTo>
                    <a:pt x="61935" y="86315"/>
                  </a:lnTo>
                  <a:close/>
                  <a:moveTo>
                    <a:pt x="61935" y="47368"/>
                  </a:moveTo>
                  <a:cubicBezTo>
                    <a:pt x="19354" y="47368"/>
                    <a:pt x="19354" y="47368"/>
                    <a:pt x="19354" y="47368"/>
                  </a:cubicBezTo>
                  <a:cubicBezTo>
                    <a:pt x="19354" y="10526"/>
                    <a:pt x="19354" y="10526"/>
                    <a:pt x="19354" y="10526"/>
                  </a:cubicBezTo>
                  <a:cubicBezTo>
                    <a:pt x="19354" y="7368"/>
                    <a:pt x="27096" y="5263"/>
                    <a:pt x="38709" y="5263"/>
                  </a:cubicBezTo>
                  <a:cubicBezTo>
                    <a:pt x="50322" y="5263"/>
                    <a:pt x="61935" y="7368"/>
                    <a:pt x="61935" y="10526"/>
                  </a:cubicBezTo>
                  <a:lnTo>
                    <a:pt x="61935" y="4736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" name="Google Shape;584;p39"/>
            <p:cNvSpPr/>
            <p:nvPr/>
          </p:nvSpPr>
          <p:spPr>
            <a:xfrm>
              <a:off x="7556500" y="3984625"/>
              <a:ext cx="282600" cy="6381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27169" y="29243"/>
                  </a:moveTo>
                  <a:cubicBezTo>
                    <a:pt x="58867" y="34285"/>
                    <a:pt x="58867" y="34285"/>
                    <a:pt x="58867" y="34285"/>
                  </a:cubicBezTo>
                  <a:cubicBezTo>
                    <a:pt x="58867" y="34285"/>
                    <a:pt x="58867" y="34285"/>
                    <a:pt x="56603" y="34285"/>
                  </a:cubicBezTo>
                  <a:cubicBezTo>
                    <a:pt x="49811" y="34285"/>
                    <a:pt x="43018" y="35294"/>
                    <a:pt x="38490" y="38319"/>
                  </a:cubicBezTo>
                  <a:cubicBezTo>
                    <a:pt x="33962" y="40336"/>
                    <a:pt x="29433" y="44369"/>
                    <a:pt x="31698" y="47394"/>
                  </a:cubicBezTo>
                  <a:cubicBezTo>
                    <a:pt x="31698" y="51428"/>
                    <a:pt x="36226" y="54453"/>
                    <a:pt x="40754" y="56470"/>
                  </a:cubicBezTo>
                  <a:cubicBezTo>
                    <a:pt x="56603" y="61512"/>
                    <a:pt x="56603" y="61512"/>
                    <a:pt x="56603" y="61512"/>
                  </a:cubicBezTo>
                  <a:cubicBezTo>
                    <a:pt x="49811" y="62521"/>
                    <a:pt x="43018" y="63529"/>
                    <a:pt x="38490" y="66554"/>
                  </a:cubicBezTo>
                  <a:cubicBezTo>
                    <a:pt x="33962" y="68571"/>
                    <a:pt x="29433" y="72605"/>
                    <a:pt x="31698" y="75630"/>
                  </a:cubicBezTo>
                  <a:cubicBezTo>
                    <a:pt x="31698" y="78655"/>
                    <a:pt x="36226" y="81680"/>
                    <a:pt x="40754" y="84705"/>
                  </a:cubicBezTo>
                  <a:cubicBezTo>
                    <a:pt x="52075" y="88739"/>
                    <a:pt x="52075" y="88739"/>
                    <a:pt x="52075" y="88739"/>
                  </a:cubicBezTo>
                  <a:cubicBezTo>
                    <a:pt x="47547" y="88739"/>
                    <a:pt x="43018" y="90756"/>
                    <a:pt x="38490" y="91764"/>
                  </a:cubicBezTo>
                  <a:cubicBezTo>
                    <a:pt x="33962" y="94789"/>
                    <a:pt x="31698" y="97815"/>
                    <a:pt x="31698" y="100840"/>
                  </a:cubicBezTo>
                  <a:cubicBezTo>
                    <a:pt x="33962" y="103865"/>
                    <a:pt x="36226" y="106890"/>
                    <a:pt x="40754" y="108907"/>
                  </a:cubicBezTo>
                  <a:cubicBezTo>
                    <a:pt x="61132" y="116974"/>
                    <a:pt x="61132" y="116974"/>
                    <a:pt x="61132" y="116974"/>
                  </a:cubicBezTo>
                  <a:cubicBezTo>
                    <a:pt x="67924" y="118991"/>
                    <a:pt x="72452" y="120000"/>
                    <a:pt x="79245" y="120000"/>
                  </a:cubicBezTo>
                  <a:cubicBezTo>
                    <a:pt x="88301" y="120000"/>
                    <a:pt x="95094" y="117983"/>
                    <a:pt x="99622" y="115966"/>
                  </a:cubicBezTo>
                  <a:cubicBezTo>
                    <a:pt x="108679" y="110924"/>
                    <a:pt x="108679" y="102857"/>
                    <a:pt x="97358" y="98823"/>
                  </a:cubicBezTo>
                  <a:cubicBezTo>
                    <a:pt x="86037" y="94789"/>
                    <a:pt x="86037" y="94789"/>
                    <a:pt x="86037" y="94789"/>
                  </a:cubicBezTo>
                  <a:cubicBezTo>
                    <a:pt x="92830" y="93781"/>
                    <a:pt x="97358" y="92773"/>
                    <a:pt x="101886" y="90756"/>
                  </a:cubicBezTo>
                  <a:cubicBezTo>
                    <a:pt x="106415" y="87731"/>
                    <a:pt x="108679" y="84705"/>
                    <a:pt x="108679" y="81680"/>
                  </a:cubicBezTo>
                  <a:cubicBezTo>
                    <a:pt x="108679" y="77647"/>
                    <a:pt x="104150" y="74621"/>
                    <a:pt x="99622" y="72605"/>
                  </a:cubicBezTo>
                  <a:cubicBezTo>
                    <a:pt x="92830" y="70588"/>
                    <a:pt x="92830" y="70588"/>
                    <a:pt x="92830" y="70588"/>
                  </a:cubicBezTo>
                  <a:cubicBezTo>
                    <a:pt x="99622" y="70588"/>
                    <a:pt x="106415" y="68571"/>
                    <a:pt x="110943" y="66554"/>
                  </a:cubicBezTo>
                  <a:cubicBezTo>
                    <a:pt x="120000" y="60504"/>
                    <a:pt x="120000" y="52436"/>
                    <a:pt x="108679" y="48403"/>
                  </a:cubicBezTo>
                  <a:cubicBezTo>
                    <a:pt x="79245" y="37310"/>
                    <a:pt x="79245" y="37310"/>
                    <a:pt x="79245" y="37310"/>
                  </a:cubicBezTo>
                  <a:cubicBezTo>
                    <a:pt x="74716" y="35294"/>
                    <a:pt x="67924" y="34285"/>
                    <a:pt x="61132" y="34285"/>
                  </a:cubicBezTo>
                  <a:cubicBezTo>
                    <a:pt x="61132" y="29243"/>
                    <a:pt x="61132" y="29243"/>
                    <a:pt x="61132" y="29243"/>
                  </a:cubicBezTo>
                  <a:cubicBezTo>
                    <a:pt x="31698" y="25210"/>
                    <a:pt x="31698" y="25210"/>
                    <a:pt x="31698" y="25210"/>
                  </a:cubicBezTo>
                  <a:cubicBezTo>
                    <a:pt x="20377" y="23193"/>
                    <a:pt x="13584" y="18151"/>
                    <a:pt x="18113" y="13109"/>
                  </a:cubicBezTo>
                  <a:cubicBezTo>
                    <a:pt x="20377" y="8067"/>
                    <a:pt x="31698" y="6050"/>
                    <a:pt x="43018" y="7058"/>
                  </a:cubicBezTo>
                  <a:cubicBezTo>
                    <a:pt x="61132" y="9075"/>
                    <a:pt x="61132" y="9075"/>
                    <a:pt x="61132" y="9075"/>
                  </a:cubicBezTo>
                  <a:cubicBezTo>
                    <a:pt x="61132" y="4033"/>
                    <a:pt x="61132" y="4033"/>
                    <a:pt x="61132" y="4033"/>
                  </a:cubicBezTo>
                  <a:cubicBezTo>
                    <a:pt x="45283" y="2016"/>
                    <a:pt x="45283" y="2016"/>
                    <a:pt x="45283" y="2016"/>
                  </a:cubicBezTo>
                  <a:cubicBezTo>
                    <a:pt x="29433" y="0"/>
                    <a:pt x="11320" y="4033"/>
                    <a:pt x="6792" y="12100"/>
                  </a:cubicBezTo>
                  <a:cubicBezTo>
                    <a:pt x="0" y="19159"/>
                    <a:pt x="11320" y="27226"/>
                    <a:pt x="27169" y="29243"/>
                  </a:cubicBezTo>
                  <a:close/>
                  <a:moveTo>
                    <a:pt x="90566" y="102857"/>
                  </a:moveTo>
                  <a:cubicBezTo>
                    <a:pt x="97358" y="104873"/>
                    <a:pt x="97358" y="109915"/>
                    <a:pt x="90566" y="111932"/>
                  </a:cubicBezTo>
                  <a:cubicBezTo>
                    <a:pt x="86037" y="114957"/>
                    <a:pt x="76981" y="115966"/>
                    <a:pt x="70188" y="112941"/>
                  </a:cubicBezTo>
                  <a:cubicBezTo>
                    <a:pt x="49811" y="104873"/>
                    <a:pt x="49811" y="104873"/>
                    <a:pt x="49811" y="104873"/>
                  </a:cubicBezTo>
                  <a:cubicBezTo>
                    <a:pt x="45283" y="103865"/>
                    <a:pt x="45283" y="102857"/>
                    <a:pt x="43018" y="100840"/>
                  </a:cubicBezTo>
                  <a:cubicBezTo>
                    <a:pt x="43018" y="98823"/>
                    <a:pt x="45283" y="96806"/>
                    <a:pt x="47547" y="95798"/>
                  </a:cubicBezTo>
                  <a:cubicBezTo>
                    <a:pt x="54339" y="92773"/>
                    <a:pt x="63396" y="92773"/>
                    <a:pt x="70188" y="94789"/>
                  </a:cubicBezTo>
                  <a:lnTo>
                    <a:pt x="90566" y="102857"/>
                  </a:lnTo>
                  <a:close/>
                  <a:moveTo>
                    <a:pt x="97358" y="81680"/>
                  </a:moveTo>
                  <a:cubicBezTo>
                    <a:pt x="97358" y="83697"/>
                    <a:pt x="95094" y="85714"/>
                    <a:pt x="92830" y="87731"/>
                  </a:cubicBezTo>
                  <a:cubicBezTo>
                    <a:pt x="90566" y="88739"/>
                    <a:pt x="86037" y="89747"/>
                    <a:pt x="81509" y="89747"/>
                  </a:cubicBezTo>
                  <a:cubicBezTo>
                    <a:pt x="76981" y="90756"/>
                    <a:pt x="72452" y="89747"/>
                    <a:pt x="67924" y="88739"/>
                  </a:cubicBezTo>
                  <a:cubicBezTo>
                    <a:pt x="47547" y="80672"/>
                    <a:pt x="47547" y="80672"/>
                    <a:pt x="47547" y="80672"/>
                  </a:cubicBezTo>
                  <a:cubicBezTo>
                    <a:pt x="45283" y="78655"/>
                    <a:pt x="43018" y="77647"/>
                    <a:pt x="43018" y="75630"/>
                  </a:cubicBezTo>
                  <a:cubicBezTo>
                    <a:pt x="43018" y="73613"/>
                    <a:pt x="43018" y="71596"/>
                    <a:pt x="47547" y="69579"/>
                  </a:cubicBezTo>
                  <a:cubicBezTo>
                    <a:pt x="49811" y="67563"/>
                    <a:pt x="54339" y="66554"/>
                    <a:pt x="58867" y="66554"/>
                  </a:cubicBezTo>
                  <a:cubicBezTo>
                    <a:pt x="58867" y="66554"/>
                    <a:pt x="58867" y="66554"/>
                    <a:pt x="58867" y="66554"/>
                  </a:cubicBezTo>
                  <a:cubicBezTo>
                    <a:pt x="63396" y="66554"/>
                    <a:pt x="67924" y="67563"/>
                    <a:pt x="70188" y="68571"/>
                  </a:cubicBezTo>
                  <a:cubicBezTo>
                    <a:pt x="90566" y="76638"/>
                    <a:pt x="90566" y="76638"/>
                    <a:pt x="90566" y="76638"/>
                  </a:cubicBezTo>
                  <a:cubicBezTo>
                    <a:pt x="95094" y="77647"/>
                    <a:pt x="97358" y="79663"/>
                    <a:pt x="97358" y="81680"/>
                  </a:cubicBezTo>
                  <a:close/>
                  <a:moveTo>
                    <a:pt x="70188" y="40336"/>
                  </a:moveTo>
                  <a:cubicBezTo>
                    <a:pt x="99622" y="52436"/>
                    <a:pt x="99622" y="52436"/>
                    <a:pt x="99622" y="52436"/>
                  </a:cubicBezTo>
                  <a:cubicBezTo>
                    <a:pt x="108679" y="54453"/>
                    <a:pt x="108679" y="59495"/>
                    <a:pt x="101886" y="62521"/>
                  </a:cubicBezTo>
                  <a:cubicBezTo>
                    <a:pt x="95094" y="66554"/>
                    <a:pt x="86037" y="66554"/>
                    <a:pt x="76981" y="63529"/>
                  </a:cubicBezTo>
                  <a:cubicBezTo>
                    <a:pt x="47547" y="52436"/>
                    <a:pt x="47547" y="52436"/>
                    <a:pt x="47547" y="52436"/>
                  </a:cubicBezTo>
                  <a:cubicBezTo>
                    <a:pt x="45283" y="51428"/>
                    <a:pt x="43018" y="49411"/>
                    <a:pt x="43018" y="47394"/>
                  </a:cubicBezTo>
                  <a:cubicBezTo>
                    <a:pt x="43018" y="45378"/>
                    <a:pt x="43018" y="43361"/>
                    <a:pt x="47547" y="41344"/>
                  </a:cubicBezTo>
                  <a:cubicBezTo>
                    <a:pt x="49811" y="40336"/>
                    <a:pt x="54339" y="39327"/>
                    <a:pt x="58867" y="39327"/>
                  </a:cubicBezTo>
                  <a:cubicBezTo>
                    <a:pt x="63396" y="38319"/>
                    <a:pt x="67924" y="39327"/>
                    <a:pt x="70188" y="4033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" name="Google Shape;585;p39"/>
            <p:cNvSpPr/>
            <p:nvPr/>
          </p:nvSpPr>
          <p:spPr>
            <a:xfrm>
              <a:off x="7732713" y="4075113"/>
              <a:ext cx="662100" cy="19272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0" y="38774"/>
                  </a:moveTo>
                  <a:cubicBezTo>
                    <a:pt x="30000" y="52479"/>
                    <a:pt x="30000" y="52479"/>
                    <a:pt x="30000" y="52479"/>
                  </a:cubicBezTo>
                  <a:cubicBezTo>
                    <a:pt x="30000" y="57493"/>
                    <a:pt x="30000" y="57493"/>
                    <a:pt x="30000" y="57493"/>
                  </a:cubicBezTo>
                  <a:cubicBezTo>
                    <a:pt x="13548" y="57493"/>
                    <a:pt x="13548" y="57493"/>
                    <a:pt x="13548" y="57493"/>
                  </a:cubicBezTo>
                  <a:cubicBezTo>
                    <a:pt x="12580" y="57493"/>
                    <a:pt x="11612" y="57827"/>
                    <a:pt x="11612" y="58161"/>
                  </a:cubicBezTo>
                  <a:cubicBezTo>
                    <a:pt x="11612" y="120000"/>
                    <a:pt x="11612" y="120000"/>
                    <a:pt x="11612" y="120000"/>
                  </a:cubicBezTo>
                  <a:cubicBezTo>
                    <a:pt x="16451" y="120000"/>
                    <a:pt x="16451" y="120000"/>
                    <a:pt x="16451" y="120000"/>
                  </a:cubicBezTo>
                  <a:cubicBezTo>
                    <a:pt x="16451" y="75208"/>
                    <a:pt x="16451" y="75208"/>
                    <a:pt x="16451" y="75208"/>
                  </a:cubicBezTo>
                  <a:cubicBezTo>
                    <a:pt x="115161" y="75208"/>
                    <a:pt x="115161" y="75208"/>
                    <a:pt x="115161" y="75208"/>
                  </a:cubicBezTo>
                  <a:cubicBezTo>
                    <a:pt x="115161" y="120000"/>
                    <a:pt x="115161" y="120000"/>
                    <a:pt x="115161" y="120000"/>
                  </a:cubicBezTo>
                  <a:cubicBezTo>
                    <a:pt x="120000" y="120000"/>
                    <a:pt x="120000" y="120000"/>
                    <a:pt x="120000" y="120000"/>
                  </a:cubicBezTo>
                  <a:cubicBezTo>
                    <a:pt x="120000" y="58161"/>
                    <a:pt x="120000" y="58161"/>
                    <a:pt x="120000" y="58161"/>
                  </a:cubicBezTo>
                  <a:cubicBezTo>
                    <a:pt x="120000" y="57827"/>
                    <a:pt x="119032" y="57493"/>
                    <a:pt x="117096" y="57493"/>
                  </a:cubicBezTo>
                  <a:cubicBezTo>
                    <a:pt x="104516" y="57493"/>
                    <a:pt x="104516" y="57493"/>
                    <a:pt x="104516" y="57493"/>
                  </a:cubicBezTo>
                  <a:cubicBezTo>
                    <a:pt x="104516" y="45459"/>
                    <a:pt x="104516" y="45459"/>
                    <a:pt x="104516" y="45459"/>
                  </a:cubicBezTo>
                  <a:cubicBezTo>
                    <a:pt x="117096" y="32089"/>
                    <a:pt x="117096" y="32089"/>
                    <a:pt x="117096" y="32089"/>
                  </a:cubicBezTo>
                  <a:cubicBezTo>
                    <a:pt x="118064" y="31086"/>
                    <a:pt x="118064" y="29749"/>
                    <a:pt x="117096" y="28412"/>
                  </a:cubicBezTo>
                  <a:cubicBezTo>
                    <a:pt x="94838" y="668"/>
                    <a:pt x="94838" y="668"/>
                    <a:pt x="94838" y="668"/>
                  </a:cubicBezTo>
                  <a:cubicBezTo>
                    <a:pt x="93870" y="334"/>
                    <a:pt x="92903" y="0"/>
                    <a:pt x="91935" y="0"/>
                  </a:cubicBezTo>
                  <a:cubicBezTo>
                    <a:pt x="91935" y="0"/>
                    <a:pt x="84193" y="334"/>
                    <a:pt x="79354" y="2339"/>
                  </a:cubicBezTo>
                  <a:cubicBezTo>
                    <a:pt x="76451" y="4011"/>
                    <a:pt x="74516" y="6350"/>
                    <a:pt x="75483" y="9025"/>
                  </a:cubicBezTo>
                  <a:cubicBezTo>
                    <a:pt x="78387" y="16044"/>
                    <a:pt x="84193" y="23064"/>
                    <a:pt x="84193" y="23398"/>
                  </a:cubicBezTo>
                  <a:cubicBezTo>
                    <a:pt x="85161" y="23732"/>
                    <a:pt x="86129" y="24066"/>
                    <a:pt x="87096" y="23732"/>
                  </a:cubicBezTo>
                  <a:cubicBezTo>
                    <a:pt x="89032" y="23732"/>
                    <a:pt x="89032" y="23398"/>
                    <a:pt x="89032" y="22729"/>
                  </a:cubicBezTo>
                  <a:cubicBezTo>
                    <a:pt x="89032" y="22729"/>
                    <a:pt x="83225" y="15710"/>
                    <a:pt x="80322" y="8690"/>
                  </a:cubicBezTo>
                  <a:cubicBezTo>
                    <a:pt x="79354" y="6350"/>
                    <a:pt x="80322" y="4679"/>
                    <a:pt x="83225" y="3676"/>
                  </a:cubicBezTo>
                  <a:cubicBezTo>
                    <a:pt x="86129" y="2674"/>
                    <a:pt x="89032" y="2005"/>
                    <a:pt x="90967" y="2005"/>
                  </a:cubicBezTo>
                  <a:cubicBezTo>
                    <a:pt x="112258" y="28746"/>
                    <a:pt x="112258" y="28746"/>
                    <a:pt x="112258" y="28746"/>
                  </a:cubicBezTo>
                  <a:cubicBezTo>
                    <a:pt x="113225" y="29749"/>
                    <a:pt x="113225" y="30752"/>
                    <a:pt x="112258" y="31754"/>
                  </a:cubicBezTo>
                  <a:cubicBezTo>
                    <a:pt x="99677" y="45125"/>
                    <a:pt x="99677" y="45125"/>
                    <a:pt x="99677" y="45125"/>
                  </a:cubicBezTo>
                  <a:cubicBezTo>
                    <a:pt x="99677" y="45125"/>
                    <a:pt x="99677" y="45459"/>
                    <a:pt x="99677" y="45459"/>
                  </a:cubicBezTo>
                  <a:cubicBezTo>
                    <a:pt x="99677" y="57493"/>
                    <a:pt x="99677" y="57493"/>
                    <a:pt x="99677" y="57493"/>
                  </a:cubicBezTo>
                  <a:cubicBezTo>
                    <a:pt x="34838" y="57493"/>
                    <a:pt x="34838" y="57493"/>
                    <a:pt x="34838" y="57493"/>
                  </a:cubicBezTo>
                  <a:cubicBezTo>
                    <a:pt x="34838" y="52144"/>
                    <a:pt x="34838" y="52144"/>
                    <a:pt x="34838" y="52144"/>
                  </a:cubicBezTo>
                  <a:cubicBezTo>
                    <a:pt x="34838" y="52144"/>
                    <a:pt x="34838" y="51810"/>
                    <a:pt x="34838" y="51810"/>
                  </a:cubicBezTo>
                  <a:cubicBezTo>
                    <a:pt x="8709" y="39777"/>
                    <a:pt x="8709" y="39777"/>
                    <a:pt x="8709" y="39777"/>
                  </a:cubicBezTo>
                  <a:cubicBezTo>
                    <a:pt x="5806" y="39777"/>
                    <a:pt x="2903" y="39442"/>
                    <a:pt x="0" y="38774"/>
                  </a:cubicBezTo>
                  <a:close/>
                  <a:moveTo>
                    <a:pt x="115161" y="59164"/>
                  </a:moveTo>
                  <a:cubicBezTo>
                    <a:pt x="115161" y="73537"/>
                    <a:pt x="115161" y="73537"/>
                    <a:pt x="115161" y="73537"/>
                  </a:cubicBezTo>
                  <a:cubicBezTo>
                    <a:pt x="16451" y="73537"/>
                    <a:pt x="16451" y="73537"/>
                    <a:pt x="16451" y="73537"/>
                  </a:cubicBezTo>
                  <a:cubicBezTo>
                    <a:pt x="16451" y="59164"/>
                    <a:pt x="16451" y="59164"/>
                    <a:pt x="16451" y="59164"/>
                  </a:cubicBezTo>
                  <a:lnTo>
                    <a:pt x="115161" y="5916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" name="Google Shape;586;p39"/>
            <p:cNvSpPr/>
            <p:nvPr/>
          </p:nvSpPr>
          <p:spPr>
            <a:xfrm>
              <a:off x="7886700" y="5111750"/>
              <a:ext cx="65100" cy="588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60000" y="120000"/>
                  </a:moveTo>
                  <a:cubicBezTo>
                    <a:pt x="90000" y="120000"/>
                    <a:pt x="120000" y="98181"/>
                    <a:pt x="120000" y="54545"/>
                  </a:cubicBezTo>
                  <a:cubicBezTo>
                    <a:pt x="120000" y="21818"/>
                    <a:pt x="90000" y="0"/>
                    <a:pt x="60000" y="0"/>
                  </a:cubicBezTo>
                  <a:cubicBezTo>
                    <a:pt x="30000" y="0"/>
                    <a:pt x="0" y="21818"/>
                    <a:pt x="0" y="54545"/>
                  </a:cubicBezTo>
                  <a:cubicBezTo>
                    <a:pt x="0" y="98181"/>
                    <a:pt x="30000" y="120000"/>
                    <a:pt x="60000" y="120000"/>
                  </a:cubicBezTo>
                  <a:close/>
                  <a:moveTo>
                    <a:pt x="60000" y="54545"/>
                  </a:moveTo>
                  <a:cubicBezTo>
                    <a:pt x="70000" y="54545"/>
                    <a:pt x="70000" y="54545"/>
                    <a:pt x="70000" y="54545"/>
                  </a:cubicBezTo>
                  <a:cubicBezTo>
                    <a:pt x="70000" y="65454"/>
                    <a:pt x="70000" y="65454"/>
                    <a:pt x="60000" y="65454"/>
                  </a:cubicBezTo>
                  <a:cubicBezTo>
                    <a:pt x="60000" y="65454"/>
                    <a:pt x="50000" y="65454"/>
                    <a:pt x="50000" y="54545"/>
                  </a:cubicBezTo>
                  <a:cubicBezTo>
                    <a:pt x="50000" y="54545"/>
                    <a:pt x="60000" y="54545"/>
                    <a:pt x="60000" y="5454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85" name="Google Shape;592;p39"/>
          <p:cNvGrpSpPr/>
          <p:nvPr/>
        </p:nvGrpSpPr>
        <p:grpSpPr>
          <a:xfrm>
            <a:off x="7325177" y="3904552"/>
            <a:ext cx="1436856" cy="1142979"/>
            <a:chOff x="9925050" y="4203700"/>
            <a:chExt cx="2267050" cy="1803375"/>
          </a:xfrm>
        </p:grpSpPr>
        <p:sp>
          <p:nvSpPr>
            <p:cNvPr id="86" name="Google Shape;593;p39"/>
            <p:cNvSpPr/>
            <p:nvPr/>
          </p:nvSpPr>
          <p:spPr>
            <a:xfrm>
              <a:off x="11336338" y="4922838"/>
              <a:ext cx="139800" cy="1191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110769" y="70909"/>
                  </a:moveTo>
                  <a:cubicBezTo>
                    <a:pt x="18461" y="0"/>
                    <a:pt x="18461" y="0"/>
                    <a:pt x="18461" y="0"/>
                  </a:cubicBezTo>
                  <a:cubicBezTo>
                    <a:pt x="13846" y="0"/>
                    <a:pt x="4615" y="0"/>
                    <a:pt x="4615" y="5454"/>
                  </a:cubicBezTo>
                  <a:cubicBezTo>
                    <a:pt x="0" y="10909"/>
                    <a:pt x="0" y="21818"/>
                    <a:pt x="9230" y="21818"/>
                  </a:cubicBezTo>
                  <a:cubicBezTo>
                    <a:pt x="78461" y="76363"/>
                    <a:pt x="78461" y="76363"/>
                    <a:pt x="78461" y="76363"/>
                  </a:cubicBezTo>
                  <a:cubicBezTo>
                    <a:pt x="9230" y="92727"/>
                    <a:pt x="9230" y="92727"/>
                    <a:pt x="9230" y="92727"/>
                  </a:cubicBezTo>
                  <a:cubicBezTo>
                    <a:pt x="4615" y="98181"/>
                    <a:pt x="0" y="103636"/>
                    <a:pt x="0" y="109090"/>
                  </a:cubicBezTo>
                  <a:cubicBezTo>
                    <a:pt x="4615" y="114545"/>
                    <a:pt x="9230" y="120000"/>
                    <a:pt x="13846" y="120000"/>
                  </a:cubicBezTo>
                  <a:cubicBezTo>
                    <a:pt x="13846" y="120000"/>
                    <a:pt x="13846" y="120000"/>
                    <a:pt x="13846" y="120000"/>
                  </a:cubicBezTo>
                  <a:cubicBezTo>
                    <a:pt x="110769" y="92727"/>
                    <a:pt x="110769" y="92727"/>
                    <a:pt x="110769" y="92727"/>
                  </a:cubicBezTo>
                  <a:cubicBezTo>
                    <a:pt x="115384" y="92727"/>
                    <a:pt x="115384" y="87272"/>
                    <a:pt x="115384" y="81818"/>
                  </a:cubicBezTo>
                  <a:cubicBezTo>
                    <a:pt x="120000" y="76363"/>
                    <a:pt x="115384" y="76363"/>
                    <a:pt x="110769" y="7090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" name="Google Shape;594;p39"/>
            <p:cNvSpPr/>
            <p:nvPr/>
          </p:nvSpPr>
          <p:spPr>
            <a:xfrm>
              <a:off x="11137900" y="4498975"/>
              <a:ext cx="1054200" cy="15081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15228" y="70889"/>
                  </a:moveTo>
                  <a:cubicBezTo>
                    <a:pt x="14619" y="71316"/>
                    <a:pt x="14619" y="71316"/>
                    <a:pt x="14619" y="71743"/>
                  </a:cubicBezTo>
                  <a:cubicBezTo>
                    <a:pt x="14619" y="72170"/>
                    <a:pt x="15837" y="82846"/>
                    <a:pt x="42030" y="83274"/>
                  </a:cubicBezTo>
                  <a:cubicBezTo>
                    <a:pt x="42030" y="94804"/>
                    <a:pt x="42030" y="94804"/>
                    <a:pt x="42030" y="94804"/>
                  </a:cubicBezTo>
                  <a:cubicBezTo>
                    <a:pt x="20101" y="120000"/>
                    <a:pt x="20101" y="120000"/>
                    <a:pt x="20101" y="120000"/>
                  </a:cubicBezTo>
                  <a:cubicBezTo>
                    <a:pt x="23147" y="120000"/>
                    <a:pt x="23147" y="120000"/>
                    <a:pt x="23147" y="120000"/>
                  </a:cubicBezTo>
                  <a:cubicBezTo>
                    <a:pt x="44467" y="95658"/>
                    <a:pt x="44467" y="95658"/>
                    <a:pt x="44467" y="95658"/>
                  </a:cubicBezTo>
                  <a:cubicBezTo>
                    <a:pt x="44467" y="95231"/>
                    <a:pt x="44467" y="95231"/>
                    <a:pt x="44467" y="94804"/>
                  </a:cubicBezTo>
                  <a:cubicBezTo>
                    <a:pt x="44467" y="82419"/>
                    <a:pt x="44467" y="82419"/>
                    <a:pt x="44467" y="82419"/>
                  </a:cubicBezTo>
                  <a:cubicBezTo>
                    <a:pt x="44467" y="81565"/>
                    <a:pt x="43857" y="81138"/>
                    <a:pt x="43248" y="81138"/>
                  </a:cubicBezTo>
                  <a:cubicBezTo>
                    <a:pt x="21928" y="81138"/>
                    <a:pt x="18274" y="74306"/>
                    <a:pt x="17664" y="72170"/>
                  </a:cubicBezTo>
                  <a:cubicBezTo>
                    <a:pt x="33502" y="64483"/>
                    <a:pt x="33502" y="64483"/>
                    <a:pt x="33502" y="64483"/>
                  </a:cubicBezTo>
                  <a:cubicBezTo>
                    <a:pt x="34111" y="64056"/>
                    <a:pt x="34111" y="63629"/>
                    <a:pt x="34111" y="63202"/>
                  </a:cubicBezTo>
                  <a:cubicBezTo>
                    <a:pt x="34111" y="63202"/>
                    <a:pt x="33502" y="62775"/>
                    <a:pt x="33502" y="62775"/>
                  </a:cubicBezTo>
                  <a:cubicBezTo>
                    <a:pt x="10964" y="57651"/>
                    <a:pt x="10964" y="57651"/>
                    <a:pt x="10964" y="57651"/>
                  </a:cubicBezTo>
                  <a:cubicBezTo>
                    <a:pt x="13401" y="52526"/>
                    <a:pt x="13401" y="52526"/>
                    <a:pt x="13401" y="52526"/>
                  </a:cubicBezTo>
                  <a:cubicBezTo>
                    <a:pt x="13401" y="52099"/>
                    <a:pt x="13401" y="51672"/>
                    <a:pt x="12791" y="51245"/>
                  </a:cubicBezTo>
                  <a:cubicBezTo>
                    <a:pt x="3654" y="47829"/>
                    <a:pt x="3654" y="47829"/>
                    <a:pt x="3654" y="47829"/>
                  </a:cubicBezTo>
                  <a:cubicBezTo>
                    <a:pt x="14619" y="36725"/>
                    <a:pt x="14619" y="36725"/>
                    <a:pt x="14619" y="36725"/>
                  </a:cubicBezTo>
                  <a:cubicBezTo>
                    <a:pt x="15228" y="36725"/>
                    <a:pt x="15228" y="36298"/>
                    <a:pt x="15228" y="36298"/>
                  </a:cubicBezTo>
                  <a:cubicBezTo>
                    <a:pt x="15228" y="21352"/>
                    <a:pt x="19492" y="17081"/>
                    <a:pt x="19492" y="17081"/>
                  </a:cubicBezTo>
                  <a:cubicBezTo>
                    <a:pt x="20101" y="17081"/>
                    <a:pt x="20101" y="16654"/>
                    <a:pt x="19492" y="16227"/>
                  </a:cubicBezTo>
                  <a:cubicBezTo>
                    <a:pt x="19492" y="15800"/>
                    <a:pt x="18883" y="15800"/>
                    <a:pt x="18274" y="15800"/>
                  </a:cubicBezTo>
                  <a:cubicBezTo>
                    <a:pt x="18274" y="15800"/>
                    <a:pt x="18274" y="15800"/>
                    <a:pt x="18274" y="15800"/>
                  </a:cubicBezTo>
                  <a:cubicBezTo>
                    <a:pt x="14619" y="15800"/>
                    <a:pt x="12182" y="16654"/>
                    <a:pt x="10355" y="17508"/>
                  </a:cubicBezTo>
                  <a:cubicBezTo>
                    <a:pt x="12182" y="14092"/>
                    <a:pt x="15228" y="11103"/>
                    <a:pt x="19492" y="8540"/>
                  </a:cubicBezTo>
                  <a:cubicBezTo>
                    <a:pt x="24974" y="5551"/>
                    <a:pt x="35939" y="2135"/>
                    <a:pt x="55431" y="4270"/>
                  </a:cubicBezTo>
                  <a:cubicBezTo>
                    <a:pt x="101116" y="9822"/>
                    <a:pt x="103553" y="35871"/>
                    <a:pt x="103553" y="36298"/>
                  </a:cubicBezTo>
                  <a:cubicBezTo>
                    <a:pt x="103553" y="36298"/>
                    <a:pt x="103553" y="36298"/>
                    <a:pt x="103553" y="36725"/>
                  </a:cubicBezTo>
                  <a:cubicBezTo>
                    <a:pt x="103553" y="38007"/>
                    <a:pt x="104162" y="52526"/>
                    <a:pt x="104162" y="62348"/>
                  </a:cubicBezTo>
                  <a:cubicBezTo>
                    <a:pt x="103553" y="62775"/>
                    <a:pt x="102944" y="71316"/>
                    <a:pt x="109035" y="75587"/>
                  </a:cubicBezTo>
                  <a:cubicBezTo>
                    <a:pt x="109644" y="76441"/>
                    <a:pt x="110862" y="76868"/>
                    <a:pt x="112081" y="77295"/>
                  </a:cubicBezTo>
                  <a:cubicBezTo>
                    <a:pt x="105380" y="78149"/>
                    <a:pt x="94416" y="79003"/>
                    <a:pt x="87106" y="77722"/>
                  </a:cubicBezTo>
                  <a:cubicBezTo>
                    <a:pt x="86497" y="77722"/>
                    <a:pt x="85888" y="77722"/>
                    <a:pt x="85888" y="78149"/>
                  </a:cubicBezTo>
                  <a:cubicBezTo>
                    <a:pt x="85279" y="78149"/>
                    <a:pt x="85279" y="78576"/>
                    <a:pt x="85279" y="78576"/>
                  </a:cubicBezTo>
                  <a:cubicBezTo>
                    <a:pt x="85279" y="87117"/>
                    <a:pt x="85279" y="87117"/>
                    <a:pt x="85279" y="87117"/>
                  </a:cubicBezTo>
                  <a:cubicBezTo>
                    <a:pt x="85279" y="87544"/>
                    <a:pt x="85279" y="87971"/>
                    <a:pt x="85888" y="87971"/>
                  </a:cubicBezTo>
                  <a:cubicBezTo>
                    <a:pt x="90761" y="91387"/>
                    <a:pt x="90761" y="91387"/>
                    <a:pt x="90761" y="91387"/>
                  </a:cubicBezTo>
                  <a:cubicBezTo>
                    <a:pt x="101725" y="99074"/>
                    <a:pt x="107817" y="109323"/>
                    <a:pt x="108426" y="120000"/>
                  </a:cubicBezTo>
                  <a:cubicBezTo>
                    <a:pt x="111472" y="120000"/>
                    <a:pt x="111472" y="120000"/>
                    <a:pt x="111472" y="120000"/>
                  </a:cubicBezTo>
                  <a:cubicBezTo>
                    <a:pt x="110862" y="108896"/>
                    <a:pt x="104162" y="98220"/>
                    <a:pt x="92588" y="90106"/>
                  </a:cubicBezTo>
                  <a:cubicBezTo>
                    <a:pt x="88324" y="86690"/>
                    <a:pt x="88324" y="86690"/>
                    <a:pt x="88324" y="86690"/>
                  </a:cubicBezTo>
                  <a:cubicBezTo>
                    <a:pt x="88324" y="79857"/>
                    <a:pt x="88324" y="79857"/>
                    <a:pt x="88324" y="79857"/>
                  </a:cubicBezTo>
                  <a:cubicBezTo>
                    <a:pt x="100507" y="81565"/>
                    <a:pt x="118172" y="78576"/>
                    <a:pt x="118781" y="78576"/>
                  </a:cubicBezTo>
                  <a:cubicBezTo>
                    <a:pt x="120000" y="78576"/>
                    <a:pt x="120000" y="78149"/>
                    <a:pt x="120000" y="77295"/>
                  </a:cubicBezTo>
                  <a:cubicBezTo>
                    <a:pt x="120000" y="76868"/>
                    <a:pt x="119390" y="76441"/>
                    <a:pt x="118781" y="76441"/>
                  </a:cubicBezTo>
                  <a:cubicBezTo>
                    <a:pt x="115736" y="76441"/>
                    <a:pt x="113299" y="76014"/>
                    <a:pt x="110862" y="74306"/>
                  </a:cubicBezTo>
                  <a:cubicBezTo>
                    <a:pt x="105989" y="70462"/>
                    <a:pt x="106598" y="62348"/>
                    <a:pt x="106598" y="62348"/>
                  </a:cubicBezTo>
                  <a:cubicBezTo>
                    <a:pt x="106598" y="62348"/>
                    <a:pt x="106598" y="62348"/>
                    <a:pt x="106598" y="62348"/>
                  </a:cubicBezTo>
                  <a:cubicBezTo>
                    <a:pt x="106598" y="62348"/>
                    <a:pt x="106598" y="55943"/>
                    <a:pt x="106598" y="49110"/>
                  </a:cubicBezTo>
                  <a:cubicBezTo>
                    <a:pt x="106598" y="46120"/>
                    <a:pt x="106598" y="42704"/>
                    <a:pt x="106598" y="40569"/>
                  </a:cubicBezTo>
                  <a:cubicBezTo>
                    <a:pt x="106598" y="38434"/>
                    <a:pt x="106598" y="37153"/>
                    <a:pt x="106598" y="36298"/>
                  </a:cubicBezTo>
                  <a:cubicBezTo>
                    <a:pt x="106598" y="36298"/>
                    <a:pt x="106598" y="36298"/>
                    <a:pt x="106598" y="36298"/>
                  </a:cubicBezTo>
                  <a:cubicBezTo>
                    <a:pt x="106598" y="35444"/>
                    <a:pt x="105380" y="28185"/>
                    <a:pt x="98680" y="20925"/>
                  </a:cubicBezTo>
                  <a:cubicBezTo>
                    <a:pt x="92588" y="14092"/>
                    <a:pt x="80406" y="5124"/>
                    <a:pt x="56040" y="2562"/>
                  </a:cubicBezTo>
                  <a:cubicBezTo>
                    <a:pt x="35329" y="0"/>
                    <a:pt x="23756" y="3416"/>
                    <a:pt x="17664" y="7259"/>
                  </a:cubicBezTo>
                  <a:cubicBezTo>
                    <a:pt x="10964" y="10676"/>
                    <a:pt x="7309" y="15373"/>
                    <a:pt x="6700" y="20498"/>
                  </a:cubicBezTo>
                  <a:cubicBezTo>
                    <a:pt x="6700" y="21352"/>
                    <a:pt x="7309" y="21779"/>
                    <a:pt x="7918" y="21779"/>
                  </a:cubicBezTo>
                  <a:cubicBezTo>
                    <a:pt x="8527" y="21779"/>
                    <a:pt x="9137" y="21779"/>
                    <a:pt x="9137" y="21352"/>
                  </a:cubicBezTo>
                  <a:cubicBezTo>
                    <a:pt x="9137" y="21352"/>
                    <a:pt x="11573" y="18790"/>
                    <a:pt x="15837" y="17935"/>
                  </a:cubicBezTo>
                  <a:cubicBezTo>
                    <a:pt x="14619" y="20498"/>
                    <a:pt x="12182" y="25622"/>
                    <a:pt x="12182" y="35871"/>
                  </a:cubicBezTo>
                  <a:cubicBezTo>
                    <a:pt x="609" y="47402"/>
                    <a:pt x="609" y="47402"/>
                    <a:pt x="609" y="47402"/>
                  </a:cubicBezTo>
                  <a:cubicBezTo>
                    <a:pt x="0" y="47829"/>
                    <a:pt x="0" y="47829"/>
                    <a:pt x="0" y="48256"/>
                  </a:cubicBezTo>
                  <a:cubicBezTo>
                    <a:pt x="609" y="48683"/>
                    <a:pt x="609" y="48683"/>
                    <a:pt x="1218" y="49110"/>
                  </a:cubicBezTo>
                  <a:cubicBezTo>
                    <a:pt x="10355" y="52526"/>
                    <a:pt x="10355" y="52526"/>
                    <a:pt x="10355" y="52526"/>
                  </a:cubicBezTo>
                  <a:cubicBezTo>
                    <a:pt x="7309" y="58078"/>
                    <a:pt x="7309" y="58078"/>
                    <a:pt x="7309" y="58078"/>
                  </a:cubicBezTo>
                  <a:cubicBezTo>
                    <a:pt x="7309" y="58078"/>
                    <a:pt x="7309" y="58505"/>
                    <a:pt x="7918" y="58932"/>
                  </a:cubicBezTo>
                  <a:cubicBezTo>
                    <a:pt x="7918" y="58932"/>
                    <a:pt x="7918" y="59359"/>
                    <a:pt x="8527" y="59359"/>
                  </a:cubicBezTo>
                  <a:cubicBezTo>
                    <a:pt x="29847" y="64056"/>
                    <a:pt x="29847" y="64056"/>
                    <a:pt x="29847" y="64056"/>
                  </a:cubicBezTo>
                  <a:lnTo>
                    <a:pt x="15228" y="708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" name="Google Shape;595;p39"/>
            <p:cNvSpPr/>
            <p:nvPr/>
          </p:nvSpPr>
          <p:spPr>
            <a:xfrm>
              <a:off x="9925050" y="4203700"/>
              <a:ext cx="1133400" cy="10731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118301" y="0"/>
                  </a:moveTo>
                  <a:cubicBezTo>
                    <a:pt x="1698" y="0"/>
                    <a:pt x="1698" y="0"/>
                    <a:pt x="1698" y="0"/>
                  </a:cubicBezTo>
                  <a:cubicBezTo>
                    <a:pt x="566" y="0"/>
                    <a:pt x="0" y="600"/>
                    <a:pt x="0" y="1800"/>
                  </a:cubicBezTo>
                  <a:cubicBezTo>
                    <a:pt x="0" y="97200"/>
                    <a:pt x="0" y="97200"/>
                    <a:pt x="0" y="97200"/>
                  </a:cubicBezTo>
                  <a:cubicBezTo>
                    <a:pt x="0" y="97800"/>
                    <a:pt x="566" y="98400"/>
                    <a:pt x="1698" y="98400"/>
                  </a:cubicBezTo>
                  <a:cubicBezTo>
                    <a:pt x="78113" y="98400"/>
                    <a:pt x="78113" y="98400"/>
                    <a:pt x="78113" y="98400"/>
                  </a:cubicBezTo>
                  <a:cubicBezTo>
                    <a:pt x="107547" y="120000"/>
                    <a:pt x="107547" y="120000"/>
                    <a:pt x="107547" y="120000"/>
                  </a:cubicBezTo>
                  <a:cubicBezTo>
                    <a:pt x="108113" y="120000"/>
                    <a:pt x="108113" y="120000"/>
                    <a:pt x="108679" y="120000"/>
                  </a:cubicBezTo>
                  <a:cubicBezTo>
                    <a:pt x="108679" y="120000"/>
                    <a:pt x="109245" y="120000"/>
                    <a:pt x="109245" y="120000"/>
                  </a:cubicBezTo>
                  <a:cubicBezTo>
                    <a:pt x="109811" y="119400"/>
                    <a:pt x="109811" y="118800"/>
                    <a:pt x="109811" y="118200"/>
                  </a:cubicBezTo>
                  <a:cubicBezTo>
                    <a:pt x="100754" y="98400"/>
                    <a:pt x="100754" y="98400"/>
                    <a:pt x="100754" y="98400"/>
                  </a:cubicBezTo>
                  <a:cubicBezTo>
                    <a:pt x="118301" y="98400"/>
                    <a:pt x="118301" y="98400"/>
                    <a:pt x="118301" y="98400"/>
                  </a:cubicBezTo>
                  <a:cubicBezTo>
                    <a:pt x="119433" y="98400"/>
                    <a:pt x="120000" y="97800"/>
                    <a:pt x="120000" y="97200"/>
                  </a:cubicBezTo>
                  <a:cubicBezTo>
                    <a:pt x="120000" y="1800"/>
                    <a:pt x="120000" y="1800"/>
                    <a:pt x="120000" y="1800"/>
                  </a:cubicBezTo>
                  <a:cubicBezTo>
                    <a:pt x="120000" y="600"/>
                    <a:pt x="119433" y="0"/>
                    <a:pt x="118301" y="0"/>
                  </a:cubicBezTo>
                  <a:close/>
                  <a:moveTo>
                    <a:pt x="117169" y="96000"/>
                  </a:moveTo>
                  <a:cubicBezTo>
                    <a:pt x="99056" y="96000"/>
                    <a:pt x="99056" y="96000"/>
                    <a:pt x="99056" y="96000"/>
                  </a:cubicBezTo>
                  <a:cubicBezTo>
                    <a:pt x="98490" y="96000"/>
                    <a:pt x="97924" y="96000"/>
                    <a:pt x="97924" y="96600"/>
                  </a:cubicBezTo>
                  <a:cubicBezTo>
                    <a:pt x="97358" y="96600"/>
                    <a:pt x="97358" y="97200"/>
                    <a:pt x="97358" y="97800"/>
                  </a:cubicBezTo>
                  <a:cubicBezTo>
                    <a:pt x="105283" y="114600"/>
                    <a:pt x="105283" y="114600"/>
                    <a:pt x="105283" y="114600"/>
                  </a:cubicBezTo>
                  <a:cubicBezTo>
                    <a:pt x="79245" y="96000"/>
                    <a:pt x="79245" y="96000"/>
                    <a:pt x="79245" y="96000"/>
                  </a:cubicBezTo>
                  <a:cubicBezTo>
                    <a:pt x="79245" y="96000"/>
                    <a:pt x="78679" y="96000"/>
                    <a:pt x="78679" y="96000"/>
                  </a:cubicBezTo>
                  <a:cubicBezTo>
                    <a:pt x="2830" y="96000"/>
                    <a:pt x="2830" y="96000"/>
                    <a:pt x="2830" y="96000"/>
                  </a:cubicBezTo>
                  <a:cubicBezTo>
                    <a:pt x="2830" y="3000"/>
                    <a:pt x="2830" y="3000"/>
                    <a:pt x="2830" y="3000"/>
                  </a:cubicBezTo>
                  <a:cubicBezTo>
                    <a:pt x="117169" y="3000"/>
                    <a:pt x="117169" y="3000"/>
                    <a:pt x="117169" y="3000"/>
                  </a:cubicBezTo>
                  <a:lnTo>
                    <a:pt x="117169" y="960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" name="Google Shape;596;p39"/>
            <p:cNvSpPr/>
            <p:nvPr/>
          </p:nvSpPr>
          <p:spPr>
            <a:xfrm>
              <a:off x="10421938" y="4832350"/>
              <a:ext cx="139800" cy="270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110769" y="0"/>
                  </a:moveTo>
                  <a:cubicBezTo>
                    <a:pt x="9230" y="0"/>
                    <a:pt x="9230" y="0"/>
                    <a:pt x="9230" y="0"/>
                  </a:cubicBezTo>
                  <a:cubicBezTo>
                    <a:pt x="4615" y="0"/>
                    <a:pt x="0" y="24000"/>
                    <a:pt x="0" y="48000"/>
                  </a:cubicBezTo>
                  <a:cubicBezTo>
                    <a:pt x="0" y="96000"/>
                    <a:pt x="4615" y="120000"/>
                    <a:pt x="9230" y="120000"/>
                  </a:cubicBezTo>
                  <a:cubicBezTo>
                    <a:pt x="110769" y="120000"/>
                    <a:pt x="110769" y="120000"/>
                    <a:pt x="110769" y="120000"/>
                  </a:cubicBezTo>
                  <a:cubicBezTo>
                    <a:pt x="115384" y="120000"/>
                    <a:pt x="120000" y="96000"/>
                    <a:pt x="120000" y="48000"/>
                  </a:cubicBezTo>
                  <a:cubicBezTo>
                    <a:pt x="120000" y="24000"/>
                    <a:pt x="115384" y="0"/>
                    <a:pt x="11076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" name="Google Shape;597;p39"/>
            <p:cNvSpPr/>
            <p:nvPr/>
          </p:nvSpPr>
          <p:spPr>
            <a:xfrm>
              <a:off x="10421938" y="4875213"/>
              <a:ext cx="139800" cy="207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110769" y="0"/>
                  </a:moveTo>
                  <a:cubicBezTo>
                    <a:pt x="9230" y="0"/>
                    <a:pt x="9230" y="0"/>
                    <a:pt x="9230" y="0"/>
                  </a:cubicBezTo>
                  <a:cubicBezTo>
                    <a:pt x="4615" y="0"/>
                    <a:pt x="0" y="30000"/>
                    <a:pt x="0" y="60000"/>
                  </a:cubicBezTo>
                  <a:cubicBezTo>
                    <a:pt x="0" y="90000"/>
                    <a:pt x="4615" y="120000"/>
                    <a:pt x="9230" y="120000"/>
                  </a:cubicBezTo>
                  <a:cubicBezTo>
                    <a:pt x="110769" y="120000"/>
                    <a:pt x="110769" y="120000"/>
                    <a:pt x="110769" y="120000"/>
                  </a:cubicBezTo>
                  <a:cubicBezTo>
                    <a:pt x="115384" y="120000"/>
                    <a:pt x="120000" y="90000"/>
                    <a:pt x="120000" y="60000"/>
                  </a:cubicBezTo>
                  <a:cubicBezTo>
                    <a:pt x="120000" y="30000"/>
                    <a:pt x="115384" y="0"/>
                    <a:pt x="11076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" name="Google Shape;598;p39"/>
            <p:cNvSpPr/>
            <p:nvPr/>
          </p:nvSpPr>
          <p:spPr>
            <a:xfrm>
              <a:off x="10442575" y="4913313"/>
              <a:ext cx="96900" cy="255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100000" y="0"/>
                  </a:moveTo>
                  <a:cubicBezTo>
                    <a:pt x="20000" y="0"/>
                    <a:pt x="20000" y="0"/>
                    <a:pt x="20000" y="0"/>
                  </a:cubicBezTo>
                  <a:cubicBezTo>
                    <a:pt x="6666" y="0"/>
                    <a:pt x="0" y="24000"/>
                    <a:pt x="0" y="48000"/>
                  </a:cubicBezTo>
                  <a:cubicBezTo>
                    <a:pt x="0" y="96000"/>
                    <a:pt x="6666" y="120000"/>
                    <a:pt x="20000" y="120000"/>
                  </a:cubicBezTo>
                  <a:cubicBezTo>
                    <a:pt x="100000" y="120000"/>
                    <a:pt x="100000" y="120000"/>
                    <a:pt x="100000" y="120000"/>
                  </a:cubicBezTo>
                  <a:cubicBezTo>
                    <a:pt x="113333" y="120000"/>
                    <a:pt x="120000" y="96000"/>
                    <a:pt x="120000" y="48000"/>
                  </a:cubicBezTo>
                  <a:cubicBezTo>
                    <a:pt x="120000" y="24000"/>
                    <a:pt x="113333" y="0"/>
                    <a:pt x="10000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" name="Google Shape;599;p39"/>
            <p:cNvSpPr/>
            <p:nvPr/>
          </p:nvSpPr>
          <p:spPr>
            <a:xfrm>
              <a:off x="10480675" y="4333875"/>
              <a:ext cx="22200" cy="906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60000" y="120000"/>
                  </a:moveTo>
                  <a:cubicBezTo>
                    <a:pt x="90000" y="120000"/>
                    <a:pt x="120000" y="112941"/>
                    <a:pt x="120000" y="105882"/>
                  </a:cubicBezTo>
                  <a:cubicBezTo>
                    <a:pt x="120000" y="14117"/>
                    <a:pt x="120000" y="14117"/>
                    <a:pt x="120000" y="14117"/>
                  </a:cubicBezTo>
                  <a:cubicBezTo>
                    <a:pt x="120000" y="7058"/>
                    <a:pt x="90000" y="0"/>
                    <a:pt x="60000" y="0"/>
                  </a:cubicBezTo>
                  <a:cubicBezTo>
                    <a:pt x="30000" y="0"/>
                    <a:pt x="0" y="7058"/>
                    <a:pt x="0" y="14117"/>
                  </a:cubicBezTo>
                  <a:cubicBezTo>
                    <a:pt x="0" y="105882"/>
                    <a:pt x="0" y="105882"/>
                    <a:pt x="0" y="105882"/>
                  </a:cubicBezTo>
                  <a:cubicBezTo>
                    <a:pt x="0" y="112941"/>
                    <a:pt x="30000" y="120000"/>
                    <a:pt x="60000" y="12000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" name="Google Shape;600;p39"/>
            <p:cNvSpPr/>
            <p:nvPr/>
          </p:nvSpPr>
          <p:spPr>
            <a:xfrm>
              <a:off x="10679113" y="4602163"/>
              <a:ext cx="74700" cy="207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0" y="60000"/>
                  </a:moveTo>
                  <a:cubicBezTo>
                    <a:pt x="0" y="90000"/>
                    <a:pt x="8571" y="120000"/>
                    <a:pt x="17142" y="120000"/>
                  </a:cubicBezTo>
                  <a:cubicBezTo>
                    <a:pt x="102857" y="120000"/>
                    <a:pt x="102857" y="120000"/>
                    <a:pt x="102857" y="120000"/>
                  </a:cubicBezTo>
                  <a:cubicBezTo>
                    <a:pt x="111428" y="120000"/>
                    <a:pt x="119999" y="90000"/>
                    <a:pt x="119999" y="60000"/>
                  </a:cubicBezTo>
                  <a:cubicBezTo>
                    <a:pt x="119999" y="30000"/>
                    <a:pt x="111428" y="0"/>
                    <a:pt x="102857" y="0"/>
                  </a:cubicBezTo>
                  <a:cubicBezTo>
                    <a:pt x="17142" y="0"/>
                    <a:pt x="17142" y="0"/>
                    <a:pt x="17142" y="0"/>
                  </a:cubicBezTo>
                  <a:cubicBezTo>
                    <a:pt x="8571" y="0"/>
                    <a:pt x="0" y="30000"/>
                    <a:pt x="0" y="6000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4" name="Google Shape;601;p39"/>
            <p:cNvSpPr/>
            <p:nvPr/>
          </p:nvSpPr>
          <p:spPr>
            <a:xfrm>
              <a:off x="10229850" y="4602163"/>
              <a:ext cx="74700" cy="207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17142" y="120000"/>
                  </a:moveTo>
                  <a:cubicBezTo>
                    <a:pt x="102857" y="120000"/>
                    <a:pt x="102857" y="120000"/>
                    <a:pt x="102857" y="120000"/>
                  </a:cubicBezTo>
                  <a:cubicBezTo>
                    <a:pt x="111428" y="120000"/>
                    <a:pt x="119999" y="90000"/>
                    <a:pt x="119999" y="60000"/>
                  </a:cubicBezTo>
                  <a:cubicBezTo>
                    <a:pt x="119999" y="30000"/>
                    <a:pt x="111428" y="0"/>
                    <a:pt x="102857" y="0"/>
                  </a:cubicBezTo>
                  <a:cubicBezTo>
                    <a:pt x="17142" y="0"/>
                    <a:pt x="17142" y="0"/>
                    <a:pt x="17142" y="0"/>
                  </a:cubicBezTo>
                  <a:cubicBezTo>
                    <a:pt x="8571" y="0"/>
                    <a:pt x="0" y="30000"/>
                    <a:pt x="0" y="60000"/>
                  </a:cubicBezTo>
                  <a:cubicBezTo>
                    <a:pt x="0" y="90000"/>
                    <a:pt x="8571" y="120000"/>
                    <a:pt x="17142" y="12000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5" name="Google Shape;602;p39"/>
            <p:cNvSpPr/>
            <p:nvPr/>
          </p:nvSpPr>
          <p:spPr>
            <a:xfrm>
              <a:off x="10282238" y="4402138"/>
              <a:ext cx="81000" cy="810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88000" y="112000"/>
                  </a:moveTo>
                  <a:cubicBezTo>
                    <a:pt x="88000" y="120000"/>
                    <a:pt x="96000" y="120000"/>
                    <a:pt x="104000" y="120000"/>
                  </a:cubicBezTo>
                  <a:cubicBezTo>
                    <a:pt x="104000" y="120000"/>
                    <a:pt x="112000" y="120000"/>
                    <a:pt x="112000" y="112000"/>
                  </a:cubicBezTo>
                  <a:cubicBezTo>
                    <a:pt x="120000" y="112000"/>
                    <a:pt x="120000" y="96000"/>
                    <a:pt x="112000" y="88000"/>
                  </a:cubicBezTo>
                  <a:cubicBezTo>
                    <a:pt x="32000" y="8000"/>
                    <a:pt x="32000" y="8000"/>
                    <a:pt x="32000" y="8000"/>
                  </a:cubicBezTo>
                  <a:cubicBezTo>
                    <a:pt x="32000" y="0"/>
                    <a:pt x="16000" y="0"/>
                    <a:pt x="8000" y="8000"/>
                  </a:cubicBezTo>
                  <a:cubicBezTo>
                    <a:pt x="0" y="16000"/>
                    <a:pt x="0" y="32000"/>
                    <a:pt x="8000" y="40000"/>
                  </a:cubicBezTo>
                  <a:lnTo>
                    <a:pt x="88000" y="1120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6" name="Google Shape;603;p39"/>
            <p:cNvSpPr/>
            <p:nvPr/>
          </p:nvSpPr>
          <p:spPr>
            <a:xfrm>
              <a:off x="10620375" y="4402138"/>
              <a:ext cx="79500" cy="810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16000" y="120000"/>
                  </a:moveTo>
                  <a:cubicBezTo>
                    <a:pt x="24000" y="120000"/>
                    <a:pt x="32000" y="120000"/>
                    <a:pt x="32000" y="112000"/>
                  </a:cubicBezTo>
                  <a:cubicBezTo>
                    <a:pt x="112000" y="40000"/>
                    <a:pt x="112000" y="40000"/>
                    <a:pt x="112000" y="40000"/>
                  </a:cubicBezTo>
                  <a:cubicBezTo>
                    <a:pt x="120000" y="32000"/>
                    <a:pt x="120000" y="16000"/>
                    <a:pt x="112000" y="8000"/>
                  </a:cubicBezTo>
                  <a:cubicBezTo>
                    <a:pt x="104000" y="0"/>
                    <a:pt x="88000" y="0"/>
                    <a:pt x="88000" y="8000"/>
                  </a:cubicBezTo>
                  <a:cubicBezTo>
                    <a:pt x="8000" y="88000"/>
                    <a:pt x="8000" y="88000"/>
                    <a:pt x="8000" y="88000"/>
                  </a:cubicBezTo>
                  <a:cubicBezTo>
                    <a:pt x="0" y="96000"/>
                    <a:pt x="0" y="112000"/>
                    <a:pt x="8000" y="112000"/>
                  </a:cubicBezTo>
                  <a:cubicBezTo>
                    <a:pt x="8000" y="120000"/>
                    <a:pt x="16000" y="120000"/>
                    <a:pt x="16000" y="12000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7" name="Google Shape;604;p39"/>
            <p:cNvSpPr/>
            <p:nvPr/>
          </p:nvSpPr>
          <p:spPr>
            <a:xfrm>
              <a:off x="10347325" y="4478338"/>
              <a:ext cx="288900" cy="3318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17777" y="89032"/>
                  </a:moveTo>
                  <a:cubicBezTo>
                    <a:pt x="26666" y="96774"/>
                    <a:pt x="31111" y="106451"/>
                    <a:pt x="31111" y="116129"/>
                  </a:cubicBezTo>
                  <a:cubicBezTo>
                    <a:pt x="31111" y="118064"/>
                    <a:pt x="33333" y="120000"/>
                    <a:pt x="35555" y="120000"/>
                  </a:cubicBezTo>
                  <a:cubicBezTo>
                    <a:pt x="82222" y="120000"/>
                    <a:pt x="82222" y="120000"/>
                    <a:pt x="82222" y="120000"/>
                  </a:cubicBezTo>
                  <a:cubicBezTo>
                    <a:pt x="84444" y="120000"/>
                    <a:pt x="86666" y="118064"/>
                    <a:pt x="86666" y="116129"/>
                  </a:cubicBezTo>
                  <a:cubicBezTo>
                    <a:pt x="86666" y="114193"/>
                    <a:pt x="86666" y="114193"/>
                    <a:pt x="86666" y="114193"/>
                  </a:cubicBezTo>
                  <a:cubicBezTo>
                    <a:pt x="86666" y="106451"/>
                    <a:pt x="91111" y="96774"/>
                    <a:pt x="100000" y="90967"/>
                  </a:cubicBezTo>
                  <a:cubicBezTo>
                    <a:pt x="113333" y="81290"/>
                    <a:pt x="120000" y="67741"/>
                    <a:pt x="120000" y="52258"/>
                  </a:cubicBezTo>
                  <a:cubicBezTo>
                    <a:pt x="120000" y="38709"/>
                    <a:pt x="111111" y="25161"/>
                    <a:pt x="100000" y="15483"/>
                  </a:cubicBezTo>
                  <a:cubicBezTo>
                    <a:pt x="86666" y="3870"/>
                    <a:pt x="68888" y="0"/>
                    <a:pt x="53333" y="1935"/>
                  </a:cubicBezTo>
                  <a:cubicBezTo>
                    <a:pt x="26666" y="3870"/>
                    <a:pt x="4444" y="23225"/>
                    <a:pt x="0" y="46451"/>
                  </a:cubicBezTo>
                  <a:cubicBezTo>
                    <a:pt x="0" y="63870"/>
                    <a:pt x="4444" y="79354"/>
                    <a:pt x="17777" y="89032"/>
                  </a:cubicBezTo>
                  <a:close/>
                  <a:moveTo>
                    <a:pt x="11111" y="48387"/>
                  </a:moveTo>
                  <a:cubicBezTo>
                    <a:pt x="13333" y="29032"/>
                    <a:pt x="31111" y="13548"/>
                    <a:pt x="53333" y="11612"/>
                  </a:cubicBezTo>
                  <a:cubicBezTo>
                    <a:pt x="68888" y="9677"/>
                    <a:pt x="82222" y="13548"/>
                    <a:pt x="93333" y="21290"/>
                  </a:cubicBezTo>
                  <a:cubicBezTo>
                    <a:pt x="102222" y="29032"/>
                    <a:pt x="108888" y="40645"/>
                    <a:pt x="108888" y="52258"/>
                  </a:cubicBezTo>
                  <a:cubicBezTo>
                    <a:pt x="108888" y="65806"/>
                    <a:pt x="102222" y="75483"/>
                    <a:pt x="93333" y="85161"/>
                  </a:cubicBezTo>
                  <a:cubicBezTo>
                    <a:pt x="84444" y="90967"/>
                    <a:pt x="77777" y="102580"/>
                    <a:pt x="77777" y="112258"/>
                  </a:cubicBezTo>
                  <a:cubicBezTo>
                    <a:pt x="40000" y="112258"/>
                    <a:pt x="40000" y="112258"/>
                    <a:pt x="40000" y="112258"/>
                  </a:cubicBezTo>
                  <a:cubicBezTo>
                    <a:pt x="40000" y="100645"/>
                    <a:pt x="33333" y="90967"/>
                    <a:pt x="26666" y="83225"/>
                  </a:cubicBezTo>
                  <a:cubicBezTo>
                    <a:pt x="15555" y="73548"/>
                    <a:pt x="8888" y="61935"/>
                    <a:pt x="11111" y="483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863029" y="956521"/>
            <a:ext cx="2506895" cy="3157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98" name="Прямоугольник 97"/>
          <p:cNvSpPr/>
          <p:nvPr/>
        </p:nvSpPr>
        <p:spPr>
          <a:xfrm>
            <a:off x="863029" y="1223006"/>
            <a:ext cx="5342562" cy="35512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u="sng" dirty="0" smtClean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http</a:t>
            </a:r>
            <a:r>
              <a:rPr lang="ru-RU" b="1" u="sng" dirty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://www.newseducation.ru</a:t>
            </a:r>
            <a:r>
              <a:rPr lang="ru-RU" b="1" u="sng" dirty="0" smtClean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/</a:t>
            </a:r>
            <a:r>
              <a:rPr lang="ru-RU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— «Большая перемена»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u="sng" dirty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http://www.tvidi.ru</a:t>
            </a:r>
            <a:r>
              <a:rPr lang="ru-RU" b="1" u="sng" dirty="0" smtClean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/</a:t>
            </a:r>
            <a:r>
              <a:rPr lang="ru-RU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— «</a:t>
            </a:r>
            <a:r>
              <a:rPr lang="ru-RU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Твиди</a:t>
            </a:r>
            <a:r>
              <a:rPr lang="ru-RU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u="sng" dirty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http://membrana.ru</a:t>
            </a:r>
            <a:r>
              <a:rPr lang="ru-RU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– </a:t>
            </a:r>
            <a:r>
              <a:rPr lang="ru-RU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«Люди</a:t>
            </a:r>
            <a:r>
              <a:rPr lang="ru-RU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ru-RU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Идеи. Технологии»</a:t>
            </a:r>
            <a:endParaRPr lang="ru-RU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u="sng" dirty="0" smtClean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www.rusla.ru</a:t>
            </a:r>
            <a:r>
              <a:rPr lang="ru-RU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ru-RU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Российская </a:t>
            </a:r>
            <a:r>
              <a:rPr lang="ru-RU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школьная библиотечная </a:t>
            </a:r>
            <a:r>
              <a:rPr lang="ru-RU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ассоциация</a:t>
            </a:r>
            <a:endParaRPr lang="ru-RU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u="sng" dirty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www.bibliogid.ru</a:t>
            </a:r>
            <a:r>
              <a:rPr lang="ru-RU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– </a:t>
            </a:r>
            <a:r>
              <a:rPr lang="ru-RU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b="1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Библиогид</a:t>
            </a:r>
            <a:r>
              <a:rPr lang="ru-RU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endParaRPr lang="ru-RU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u="sng" dirty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www.litera.edu.ru</a:t>
            </a:r>
            <a:r>
              <a:rPr lang="ru-RU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– </a:t>
            </a:r>
            <a:r>
              <a:rPr lang="ru-RU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Российский </a:t>
            </a:r>
            <a:r>
              <a:rPr lang="ru-RU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образовательный </a:t>
            </a:r>
            <a:r>
              <a:rPr lang="ru-RU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портал</a:t>
            </a:r>
            <a:endParaRPr lang="ru-RU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u="sng" dirty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www.e-kniga.ru</a:t>
            </a:r>
            <a:r>
              <a:rPr lang="ru-RU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– Электронная библиотека художественной литературы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u="sng" dirty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www.mirslovarei.ru</a:t>
            </a:r>
            <a:r>
              <a:rPr lang="ru-RU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– Коллекция электронных словарей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u="sng" dirty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www.prosv.ru</a:t>
            </a:r>
            <a:r>
              <a:rPr lang="ru-RU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– издательство </a:t>
            </a:r>
            <a:r>
              <a:rPr lang="ru-RU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«Просвещение»</a:t>
            </a:r>
            <a:endParaRPr lang="ru-RU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u="sng" dirty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www.schoolpress.ru</a:t>
            </a:r>
            <a:r>
              <a:rPr lang="ru-RU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– Школьная пресса</a:t>
            </a:r>
            <a:endParaRPr lang="ru-RU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9" name="Заголовок 1"/>
          <p:cNvSpPr txBox="1">
            <a:spLocks/>
          </p:cNvSpPr>
          <p:nvPr/>
        </p:nvSpPr>
        <p:spPr>
          <a:xfrm>
            <a:off x="231328" y="130064"/>
            <a:ext cx="6549616" cy="504953"/>
          </a:xfrm>
          <a:prstGeom prst="rect">
            <a:avLst/>
          </a:prstGeom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Полезные электронные ресурсы</a:t>
            </a:r>
            <a:endParaRPr lang="ru-RU" sz="2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hlinkClick r:id="rId2" action="ppaction://hlinksldjump"/>
            </a:endParaRPr>
          </a:p>
        </p:txBody>
      </p:sp>
      <p:pic>
        <p:nvPicPr>
          <p:cNvPr id="100" name="Рисунок 9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6120" y="1909005"/>
            <a:ext cx="1517521" cy="1517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957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18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</a:t>
            </a:fld>
            <a:endParaRPr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1541124" y="39754"/>
            <a:ext cx="5297208" cy="784225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76200" indent="0" algn="ctr">
              <a:buNone/>
            </a:pPr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Браузеры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8840" y="3527638"/>
            <a:ext cx="1425791" cy="142579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2285" y="3770851"/>
            <a:ext cx="3279577" cy="1154772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9933" y="1027773"/>
            <a:ext cx="1183606" cy="118360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08" t="64022" r="14045" b="10644"/>
          <a:stretch/>
        </p:blipFill>
        <p:spPr>
          <a:xfrm>
            <a:off x="3672285" y="1108386"/>
            <a:ext cx="3279577" cy="925984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6" name="Picture 2" descr="Картинки по запросу мозилла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0104" y="2343496"/>
            <a:ext cx="1253434" cy="12534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Похожее изображение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47" t="16819" b="19342"/>
          <a:stretch/>
        </p:blipFill>
        <p:spPr bwMode="auto">
          <a:xfrm>
            <a:off x="3672285" y="2229867"/>
            <a:ext cx="3279577" cy="1367063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7950200" y="4343400"/>
            <a:ext cx="952500" cy="673100"/>
          </a:xfrm>
          <a:prstGeom prst="actionButtonForwardNex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20</a:t>
            </a:fld>
            <a:endParaRPr lang="en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67" t="10405" r="33447" b="10733"/>
          <a:stretch/>
        </p:blipFill>
        <p:spPr>
          <a:xfrm>
            <a:off x="1573976" y="1690434"/>
            <a:ext cx="1880171" cy="189254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76" r="66388" b="7746"/>
          <a:stretch/>
        </p:blipFill>
        <p:spPr>
          <a:xfrm>
            <a:off x="3102563" y="3305772"/>
            <a:ext cx="1742538" cy="190165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113" t="6900" b="7538"/>
          <a:stretch/>
        </p:blipFill>
        <p:spPr>
          <a:xfrm>
            <a:off x="87807" y="0"/>
            <a:ext cx="1890445" cy="203405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514062" y="314197"/>
            <a:ext cx="3620687" cy="783193"/>
          </a:xfrm>
          <a:prstGeom prst="round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</a:rPr>
              <a:t>Мне понравилось! Узнал для себя что-то новое!</a:t>
            </a:r>
            <a:endParaRPr lang="ru-RU" sz="2000" b="1" dirty="0">
              <a:solidFill>
                <a:srgbClr val="7030A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73720" y="2302688"/>
            <a:ext cx="3620687" cy="442674"/>
          </a:xfrm>
          <a:prstGeom prst="round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</a:rPr>
              <a:t>Могло быть и лучше!</a:t>
            </a:r>
            <a:endParaRPr lang="ru-RU" sz="2000" b="1" dirty="0">
              <a:solidFill>
                <a:srgbClr val="7030A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19276" y="4029432"/>
            <a:ext cx="3620687" cy="783193"/>
          </a:xfrm>
          <a:prstGeom prst="round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</a:rPr>
              <a:t>Мне было трудно и не интересно….</a:t>
            </a:r>
            <a:endParaRPr lang="ru-RU" sz="20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5527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25"/>
          <p:cNvSpPr txBox="1">
            <a:spLocks noGrp="1"/>
          </p:cNvSpPr>
          <p:nvPr>
            <p:ph type="title" idx="4294967295"/>
          </p:nvPr>
        </p:nvSpPr>
        <p:spPr>
          <a:xfrm>
            <a:off x="477103" y="459997"/>
            <a:ext cx="3358200" cy="138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400" dirty="0" smtClean="0"/>
              <a:t>Спасибо за внимание!</a:t>
            </a:r>
            <a:endParaRPr sz="4400" dirty="0"/>
          </a:p>
        </p:txBody>
      </p:sp>
      <p:sp>
        <p:nvSpPr>
          <p:cNvPr id="282" name="Google Shape;282;p25"/>
          <p:cNvSpPr txBox="1">
            <a:spLocks noGrp="1"/>
          </p:cNvSpPr>
          <p:nvPr>
            <p:ph type="sldNum" idx="12"/>
          </p:nvPr>
        </p:nvSpPr>
        <p:spPr>
          <a:xfrm>
            <a:off x="8556775" y="4812625"/>
            <a:ext cx="587100" cy="33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21</a:t>
            </a:fld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15"/>
          <p:cNvSpPr txBox="1">
            <a:spLocks noGrp="1"/>
          </p:cNvSpPr>
          <p:nvPr>
            <p:ph type="ctrTitle"/>
          </p:nvPr>
        </p:nvSpPr>
        <p:spPr>
          <a:xfrm>
            <a:off x="680680" y="687712"/>
            <a:ext cx="6679359" cy="2637917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  <a:scene3d>
              <a:camera prst="perspectiveLef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«Интерактивная игра </a:t>
            </a:r>
            <a:r>
              <a:rPr lang="en-US" sz="5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#</a:t>
            </a:r>
            <a:r>
              <a:rPr lang="ru-RU" sz="540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МедиаФормат</a:t>
            </a:r>
            <a:r>
              <a:rPr lang="ru-RU" sz="5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»</a:t>
            </a:r>
            <a:r>
              <a:rPr lang="ru-RU" sz="48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sz="48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207863" y="0"/>
            <a:ext cx="6596679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8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Муниципальный конкурс «ПРОФЕССИОНАЛ – 2020» </a:t>
            </a:r>
            <a:br>
              <a:rPr lang="ru-RU" sz="18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8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номинация «Грани воспитания»</a:t>
            </a:r>
          </a:p>
          <a:p>
            <a:endParaRPr lang="ru-RU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911115" y="4130210"/>
            <a:ext cx="423288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800" b="1" dirty="0" err="1">
                <a:solidFill>
                  <a:schemeClr val="bg1"/>
                </a:solidFill>
                <a:cs typeface="Hind" panose="020B0604020202020204" charset="0"/>
              </a:rPr>
              <a:t>Волощук</a:t>
            </a:r>
            <a:r>
              <a:rPr lang="ru-RU" sz="1800" b="1" dirty="0">
                <a:solidFill>
                  <a:schemeClr val="bg1"/>
                </a:solidFill>
                <a:cs typeface="Hind" panose="020B0604020202020204" charset="0"/>
              </a:rPr>
              <a:t> Екатерина </a:t>
            </a:r>
            <a:r>
              <a:rPr lang="ru-RU" sz="1800" b="1" dirty="0" smtClean="0">
                <a:solidFill>
                  <a:schemeClr val="bg1"/>
                </a:solidFill>
                <a:cs typeface="Hind" panose="020B0604020202020204" charset="0"/>
              </a:rPr>
              <a:t>Игоревна,</a:t>
            </a:r>
            <a:endParaRPr lang="ru-RU" sz="1800" b="1" dirty="0">
              <a:solidFill>
                <a:schemeClr val="bg1"/>
              </a:solidFill>
              <a:cs typeface="Hind" panose="020B0604020202020204" charset="0"/>
            </a:endParaRPr>
          </a:p>
          <a:p>
            <a:pPr algn="r"/>
            <a:r>
              <a:rPr lang="ru-RU" sz="1800" b="1" dirty="0">
                <a:solidFill>
                  <a:schemeClr val="bg1"/>
                </a:solidFill>
                <a:cs typeface="Hind" panose="020B0604020202020204" charset="0"/>
              </a:rPr>
              <a:t>п</a:t>
            </a:r>
            <a:r>
              <a:rPr lang="ru-RU" sz="1800" b="1" dirty="0" smtClean="0">
                <a:solidFill>
                  <a:schemeClr val="bg1"/>
                </a:solidFill>
                <a:cs typeface="Hind" panose="020B0604020202020204" charset="0"/>
              </a:rPr>
              <a:t>едагог-организатор</a:t>
            </a:r>
          </a:p>
          <a:p>
            <a:pPr algn="r"/>
            <a:r>
              <a:rPr lang="ru-RU" sz="1800" b="1" dirty="0" smtClean="0">
                <a:solidFill>
                  <a:schemeClr val="bg1"/>
                </a:solidFill>
                <a:cs typeface="Hind" panose="020B0604020202020204" charset="0"/>
              </a:rPr>
              <a:t> МБУДО «</a:t>
            </a:r>
            <a:r>
              <a:rPr lang="ru-RU" sz="1800" b="1" dirty="0" err="1" smtClean="0">
                <a:solidFill>
                  <a:schemeClr val="bg1"/>
                </a:solidFill>
                <a:cs typeface="Hind" panose="020B0604020202020204" charset="0"/>
              </a:rPr>
              <a:t>ГЦРиНТТДиЮ</a:t>
            </a:r>
            <a:r>
              <a:rPr lang="ru-RU" sz="1800" b="1" dirty="0" smtClean="0">
                <a:solidFill>
                  <a:schemeClr val="bg1"/>
                </a:solidFill>
                <a:cs typeface="Hind" panose="020B0604020202020204" charset="0"/>
              </a:rPr>
              <a:t>» </a:t>
            </a:r>
          </a:p>
        </p:txBody>
      </p:sp>
    </p:spTree>
    <p:extLst>
      <p:ext uri="{BB962C8B-B14F-4D97-AF65-F5344CB8AC3E}">
        <p14:creationId xmlns:p14="http://schemas.microsoft.com/office/powerpoint/2010/main" val="3272663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19"/>
          <p:cNvSpPr txBox="1">
            <a:spLocks noGrp="1"/>
          </p:cNvSpPr>
          <p:nvPr>
            <p:ph type="body" idx="1"/>
          </p:nvPr>
        </p:nvSpPr>
        <p:spPr>
          <a:xfrm>
            <a:off x="1592494" y="996593"/>
            <a:ext cx="5794625" cy="3143891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buNone/>
            </a:pPr>
            <a:r>
              <a:rPr lang="ru-RU" sz="400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«Кто </a:t>
            </a:r>
            <a:r>
              <a:rPr lang="ru-RU" sz="400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владеет информацией </a:t>
            </a:r>
            <a:r>
              <a:rPr lang="ru-RU" sz="400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–</a:t>
            </a:r>
          </a:p>
          <a:p>
            <a:pPr marL="0" lvl="0" indent="0">
              <a:buNone/>
            </a:pPr>
            <a:r>
              <a:rPr lang="ru-RU" sz="400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</a:t>
            </a:r>
            <a:r>
              <a:rPr lang="ru-RU" sz="400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тот владеет </a:t>
            </a:r>
            <a:r>
              <a:rPr lang="ru-RU" sz="400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миром»</a:t>
            </a:r>
          </a:p>
          <a:p>
            <a:pPr marL="0" lvl="0" indent="0" algn="r">
              <a:buNone/>
            </a:pPr>
            <a:r>
              <a:rPr lang="ru-RU" i="0" dirty="0"/>
              <a:t>Натан Майер Ротшильд</a:t>
            </a:r>
            <a:endParaRPr i="0" dirty="0"/>
          </a:p>
        </p:txBody>
      </p:sp>
      <p:sp>
        <p:nvSpPr>
          <p:cNvPr id="226" name="Google Shape;226;p19"/>
          <p:cNvSpPr txBox="1">
            <a:spLocks noGrp="1"/>
          </p:cNvSpPr>
          <p:nvPr>
            <p:ph type="sldNum" idx="12"/>
          </p:nvPr>
        </p:nvSpPr>
        <p:spPr>
          <a:xfrm>
            <a:off x="8556775" y="4812625"/>
            <a:ext cx="587100" cy="33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3</a:t>
            </a:fld>
            <a:endParaRPr/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7950200" y="4343400"/>
            <a:ext cx="952500" cy="673100"/>
          </a:xfrm>
          <a:prstGeom prst="actionButtonForwardNex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4"/>
          <p:cNvSpPr/>
          <p:nvPr/>
        </p:nvSpPr>
        <p:spPr>
          <a:xfrm>
            <a:off x="1162681" y="2212949"/>
            <a:ext cx="4572000" cy="608591"/>
          </a:xfrm>
          <a:prstGeom prst="roundRect">
            <a:avLst/>
          </a:prstGeom>
          <a:solidFill>
            <a:srgbClr val="CC66FF"/>
          </a:solidFill>
          <a:ln>
            <a:solidFill>
              <a:srgbClr val="7030A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3"/>
          <p:cNvSpPr/>
          <p:nvPr/>
        </p:nvSpPr>
        <p:spPr>
          <a:xfrm>
            <a:off x="1162682" y="2857877"/>
            <a:ext cx="4572000" cy="608591"/>
          </a:xfrm>
          <a:prstGeom prst="roundRect">
            <a:avLst/>
          </a:prstGeom>
          <a:solidFill>
            <a:srgbClr val="CC00FF"/>
          </a:solidFill>
          <a:ln>
            <a:solidFill>
              <a:srgbClr val="7030A0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2"/>
          <p:cNvSpPr/>
          <p:nvPr/>
        </p:nvSpPr>
        <p:spPr>
          <a:xfrm>
            <a:off x="1162682" y="3502805"/>
            <a:ext cx="4572000" cy="948082"/>
          </a:xfrm>
          <a:prstGeom prst="roundRect">
            <a:avLst/>
          </a:prstGeom>
          <a:solidFill>
            <a:srgbClr val="9900CC"/>
          </a:solidFill>
          <a:ln>
            <a:solidFill>
              <a:srgbClr val="7030A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1"/>
          <p:cNvSpPr/>
          <p:nvPr/>
        </p:nvSpPr>
        <p:spPr>
          <a:xfrm>
            <a:off x="1162682" y="956789"/>
            <a:ext cx="4572000" cy="1217181"/>
          </a:xfrm>
          <a:prstGeom prst="roundRect">
            <a:avLst/>
          </a:prstGeom>
          <a:solidFill>
            <a:srgbClr val="CC99FF"/>
          </a:solidFill>
          <a:ln>
            <a:solidFill>
              <a:srgbClr val="7030A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1" name="Google Shape;201;p16"/>
          <p:cNvSpPr txBox="1">
            <a:spLocks noGrp="1"/>
          </p:cNvSpPr>
          <p:nvPr>
            <p:ph type="title"/>
          </p:nvPr>
        </p:nvSpPr>
        <p:spPr>
          <a:xfrm>
            <a:off x="123290" y="302803"/>
            <a:ext cx="7623424" cy="476913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r>
              <a:rPr lang="ru-RU" sz="2800" dirty="0" smtClean="0">
                <a:solidFill>
                  <a:srgbClr val="C430BD"/>
                </a:solidFill>
              </a:rPr>
              <a:t>Средства </a:t>
            </a:r>
            <a:r>
              <a:rPr lang="ru-RU" sz="2800" dirty="0">
                <a:solidFill>
                  <a:srgbClr val="C430BD"/>
                </a:solidFill>
              </a:rPr>
              <a:t>распространения информации</a:t>
            </a:r>
            <a:r>
              <a:rPr lang="ru-RU" sz="2800" dirty="0" smtClean="0">
                <a:solidFill>
                  <a:srgbClr val="C430BD"/>
                </a:solidFill>
              </a:rPr>
              <a:t>:</a:t>
            </a:r>
            <a:endParaRPr sz="2800" dirty="0">
              <a:solidFill>
                <a:srgbClr val="C430BD"/>
              </a:solidFill>
            </a:endParaRPr>
          </a:p>
        </p:txBody>
      </p:sp>
      <p:sp>
        <p:nvSpPr>
          <p:cNvPr id="205" name="Google Shape;205;p16"/>
          <p:cNvSpPr txBox="1">
            <a:spLocks noGrp="1"/>
          </p:cNvSpPr>
          <p:nvPr>
            <p:ph type="sldNum" idx="12"/>
          </p:nvPr>
        </p:nvSpPr>
        <p:spPr>
          <a:xfrm>
            <a:off x="8556775" y="4812625"/>
            <a:ext cx="587100" cy="33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4</a:t>
            </a:fld>
            <a:endParaRPr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22837" y="841461"/>
            <a:ext cx="4920846" cy="3218700"/>
          </a:xfrm>
        </p:spPr>
        <p:txBody>
          <a:bodyPr/>
          <a:lstStyle/>
          <a:p>
            <a:pPr lvl="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ru-RU" sz="2400" b="1" u="sng" dirty="0"/>
              <a:t>СМИ</a:t>
            </a:r>
            <a:r>
              <a:rPr lang="ru-RU" sz="2400" b="1" dirty="0"/>
              <a:t> (радио, телевидение, </a:t>
            </a:r>
            <a:r>
              <a:rPr lang="ru-RU" sz="2400" b="1" dirty="0" smtClean="0"/>
              <a:t>                      газеты и </a:t>
            </a:r>
            <a:r>
              <a:rPr lang="ru-RU" sz="2400" b="1" dirty="0"/>
              <a:t>журналы);</a:t>
            </a:r>
          </a:p>
          <a:p>
            <a:pPr lvl="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ru-RU" sz="2400" b="1" u="sng" dirty="0"/>
              <a:t>И</a:t>
            </a:r>
            <a:r>
              <a:rPr lang="ru-RU" sz="2400" b="1" u="sng" dirty="0" smtClean="0"/>
              <a:t>нтернет</a:t>
            </a:r>
            <a:r>
              <a:rPr lang="ru-RU" sz="2400" b="1" dirty="0" smtClean="0"/>
              <a:t>;</a:t>
            </a:r>
          </a:p>
          <a:p>
            <a:pPr lvl="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ru-RU" sz="2400" b="1" dirty="0" smtClean="0"/>
              <a:t>живое </a:t>
            </a:r>
            <a:r>
              <a:rPr lang="ru-RU" sz="2400" b="1" u="sng" dirty="0" smtClean="0"/>
              <a:t>общение</a:t>
            </a:r>
            <a:r>
              <a:rPr lang="ru-RU" sz="2400" b="1" dirty="0" smtClean="0"/>
              <a:t>;</a:t>
            </a:r>
          </a:p>
          <a:p>
            <a:pPr lvl="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ru-RU" sz="2400" b="1" u="sng" dirty="0" smtClean="0"/>
              <a:t>реклама</a:t>
            </a:r>
            <a:r>
              <a:rPr lang="ru-RU" sz="2400" b="1" dirty="0" smtClean="0"/>
              <a:t> (листовки,                               проспекты, </a:t>
            </a:r>
            <a:r>
              <a:rPr lang="ru-RU" sz="2400" b="1" dirty="0" err="1" smtClean="0"/>
              <a:t>билборды</a:t>
            </a:r>
            <a:r>
              <a:rPr lang="ru-RU" sz="2400" b="1" dirty="0"/>
              <a:t>)</a:t>
            </a:r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7950200" y="4343400"/>
            <a:ext cx="952500" cy="673100"/>
          </a:xfrm>
          <a:prstGeom prst="actionButtonForwardNex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5</a:t>
            </a:fld>
            <a:endParaRPr lang="en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7286" y="117994"/>
            <a:ext cx="6651655" cy="5025531"/>
          </a:xfrm>
          <a:prstGeom prst="rect">
            <a:avLst/>
          </a:prstGeom>
        </p:spPr>
      </p:pic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921036" y="4286250"/>
            <a:ext cx="952500" cy="673100"/>
          </a:xfrm>
          <a:prstGeom prst="actionButtonForwardNex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2050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6</a:t>
            </a:fld>
            <a:endParaRPr lang="en"/>
          </a:p>
        </p:txBody>
      </p:sp>
      <p:pic>
        <p:nvPicPr>
          <p:cNvPr id="3" name="1 минута с музыкой, таймер 1 минута со звуком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3875" cy="5143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8203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535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100000" showWhenStopped="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15"/>
          <p:cNvSpPr txBox="1">
            <a:spLocks noGrp="1"/>
          </p:cNvSpPr>
          <p:nvPr>
            <p:ph type="ctrTitle"/>
          </p:nvPr>
        </p:nvSpPr>
        <p:spPr>
          <a:xfrm>
            <a:off x="680680" y="687712"/>
            <a:ext cx="6679359" cy="2637917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  <a:scene3d>
              <a:camera prst="perspectiveLef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«Интерактивная игра </a:t>
            </a:r>
            <a:r>
              <a:rPr lang="en-US" sz="5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#</a:t>
            </a:r>
            <a:r>
              <a:rPr lang="ru-RU" sz="540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МедиаФормат</a:t>
            </a:r>
            <a:r>
              <a:rPr lang="ru-RU" sz="5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»</a:t>
            </a:r>
            <a:r>
              <a:rPr lang="ru-RU" sz="48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sz="48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207863" y="0"/>
            <a:ext cx="6596679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8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Муниципальный конкурс «ПРОФЕССИОНАЛ – 2020» </a:t>
            </a:r>
            <a:br>
              <a:rPr lang="ru-RU" sz="18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8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номинация «Грани воспитания»</a:t>
            </a:r>
          </a:p>
          <a:p>
            <a:endParaRPr lang="ru-RU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911115" y="4130210"/>
            <a:ext cx="423288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800" b="1" dirty="0" err="1">
                <a:solidFill>
                  <a:schemeClr val="bg1"/>
                </a:solidFill>
                <a:cs typeface="Hind" panose="020B0604020202020204" charset="0"/>
              </a:rPr>
              <a:t>Волощук</a:t>
            </a:r>
            <a:r>
              <a:rPr lang="ru-RU" sz="1800" b="1" dirty="0">
                <a:solidFill>
                  <a:schemeClr val="bg1"/>
                </a:solidFill>
                <a:cs typeface="Hind" panose="020B0604020202020204" charset="0"/>
              </a:rPr>
              <a:t> Екатерина </a:t>
            </a:r>
            <a:r>
              <a:rPr lang="ru-RU" sz="1800" b="1" dirty="0" smtClean="0">
                <a:solidFill>
                  <a:schemeClr val="bg1"/>
                </a:solidFill>
                <a:cs typeface="Hind" panose="020B0604020202020204" charset="0"/>
              </a:rPr>
              <a:t>Игоревна,</a:t>
            </a:r>
            <a:endParaRPr lang="ru-RU" sz="1800" b="1" dirty="0">
              <a:solidFill>
                <a:schemeClr val="bg1"/>
              </a:solidFill>
              <a:cs typeface="Hind" panose="020B0604020202020204" charset="0"/>
            </a:endParaRPr>
          </a:p>
          <a:p>
            <a:pPr algn="r"/>
            <a:r>
              <a:rPr lang="ru-RU" sz="1800" b="1" dirty="0">
                <a:solidFill>
                  <a:schemeClr val="bg1"/>
                </a:solidFill>
                <a:cs typeface="Hind" panose="020B0604020202020204" charset="0"/>
              </a:rPr>
              <a:t>п</a:t>
            </a:r>
            <a:r>
              <a:rPr lang="ru-RU" sz="1800" b="1" dirty="0" smtClean="0">
                <a:solidFill>
                  <a:schemeClr val="bg1"/>
                </a:solidFill>
                <a:cs typeface="Hind" panose="020B0604020202020204" charset="0"/>
              </a:rPr>
              <a:t>едагог-организатор</a:t>
            </a:r>
          </a:p>
          <a:p>
            <a:pPr algn="r"/>
            <a:r>
              <a:rPr lang="ru-RU" sz="1800" b="1" dirty="0" smtClean="0">
                <a:solidFill>
                  <a:schemeClr val="bg1"/>
                </a:solidFill>
                <a:cs typeface="Hind" panose="020B0604020202020204" charset="0"/>
              </a:rPr>
              <a:t> МБУДО «</a:t>
            </a:r>
            <a:r>
              <a:rPr lang="ru-RU" sz="1800" b="1" dirty="0" err="1" smtClean="0">
                <a:solidFill>
                  <a:schemeClr val="bg1"/>
                </a:solidFill>
                <a:cs typeface="Hind" panose="020B0604020202020204" charset="0"/>
              </a:rPr>
              <a:t>ГЦРиНТТДиЮ</a:t>
            </a:r>
            <a:r>
              <a:rPr lang="ru-RU" sz="1800" b="1" dirty="0" smtClean="0">
                <a:solidFill>
                  <a:schemeClr val="bg1"/>
                </a:solidFill>
                <a:cs typeface="Hind" panose="020B0604020202020204" charset="0"/>
              </a:rPr>
              <a:t>» </a:t>
            </a:r>
          </a:p>
        </p:txBody>
      </p:sp>
    </p:spTree>
    <p:extLst>
      <p:ext uri="{BB962C8B-B14F-4D97-AF65-F5344CB8AC3E}">
        <p14:creationId xmlns:p14="http://schemas.microsoft.com/office/powerpoint/2010/main" val="4068223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1616" y="111456"/>
            <a:ext cx="5972100" cy="926233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sz="4800" dirty="0" smtClean="0">
                <a:solidFill>
                  <a:srgbClr val="92D050"/>
                </a:solidFill>
              </a:rPr>
              <a:t>Правила</a:t>
            </a:r>
            <a:r>
              <a:rPr lang="ru-RU" sz="4000" dirty="0" smtClean="0">
                <a:solidFill>
                  <a:srgbClr val="92D050"/>
                </a:solidFill>
              </a:rPr>
              <a:t> </a:t>
            </a:r>
            <a:r>
              <a:rPr lang="ru-RU" sz="4800" dirty="0" smtClean="0">
                <a:solidFill>
                  <a:srgbClr val="92D050"/>
                </a:solidFill>
              </a:rPr>
              <a:t>игры</a:t>
            </a:r>
            <a:endParaRPr lang="ru-RU" sz="4000" dirty="0">
              <a:solidFill>
                <a:srgbClr val="92D05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5750" y="1471606"/>
            <a:ext cx="6391937" cy="887513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marL="114300" lvl="0" indent="0" algn="ctr">
              <a:buNone/>
            </a:pPr>
            <a:r>
              <a:rPr lang="ru-RU" sz="3600" b="1" dirty="0" smtClean="0">
                <a:solidFill>
                  <a:sysClr val="windowText" lastClr="000000"/>
                </a:solidFill>
              </a:rPr>
              <a:t> «Правило 00:00»</a:t>
            </a:r>
            <a:br>
              <a:rPr lang="ru-RU" sz="3600" b="1" dirty="0" smtClean="0">
                <a:solidFill>
                  <a:sysClr val="windowText" lastClr="000000"/>
                </a:solidFill>
              </a:rPr>
            </a:br>
            <a:endParaRPr lang="ru-RU" sz="2800" b="1" dirty="0">
              <a:solidFill>
                <a:sysClr val="windowText" lastClr="000000"/>
              </a:solidFill>
            </a:endParaRPr>
          </a:p>
          <a:p>
            <a:endParaRPr lang="ru-RU" sz="2800" b="1" dirty="0">
              <a:solidFill>
                <a:sysClr val="windowText" lastClr="0000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963891" y="2642621"/>
            <a:ext cx="6393796" cy="891689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marL="114300" indent="0" algn="ctr">
              <a:buNone/>
            </a:pPr>
            <a:r>
              <a:rPr lang="ru-RU" sz="3600" b="1" dirty="0" smtClean="0">
                <a:solidFill>
                  <a:sysClr val="windowText" lastClr="000000"/>
                </a:solidFill>
              </a:rPr>
              <a:t> «Вопрос-ответ»</a:t>
            </a:r>
            <a:r>
              <a:rPr lang="ru-RU" sz="2800" b="1" dirty="0">
                <a:solidFill>
                  <a:sysClr val="windowText" lastClr="000000"/>
                </a:solidFill>
              </a:rPr>
              <a:t/>
            </a:r>
            <a:br>
              <a:rPr lang="ru-RU" sz="2800" b="1" dirty="0">
                <a:solidFill>
                  <a:sysClr val="windowText" lastClr="000000"/>
                </a:solidFill>
              </a:rPr>
            </a:br>
            <a:endParaRPr lang="ru-RU" sz="2800" b="1" dirty="0">
              <a:solidFill>
                <a:sysClr val="windowText" lastClr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8</a:t>
            </a:fld>
            <a:endParaRPr lang="en"/>
          </a:p>
        </p:txBody>
      </p:sp>
      <p:sp>
        <p:nvSpPr>
          <p:cNvPr id="7" name="Текст 3"/>
          <p:cNvSpPr txBox="1">
            <a:spLocks/>
          </p:cNvSpPr>
          <p:nvPr/>
        </p:nvSpPr>
        <p:spPr>
          <a:xfrm>
            <a:off x="914400" y="3817812"/>
            <a:ext cx="6443287" cy="994814"/>
          </a:xfrm>
          <a:prstGeom prst="round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1C4587"/>
              </a:buClr>
              <a:buSzPts val="1800"/>
              <a:buFont typeface="Hind"/>
              <a:buChar char="›"/>
              <a:defRPr sz="1800" b="0" i="0" u="none" strike="noStrike" cap="none">
                <a:solidFill>
                  <a:srgbClr val="FFFFFF"/>
                </a:solidFill>
                <a:latin typeface="Hind"/>
                <a:ea typeface="Hind"/>
                <a:cs typeface="Hind"/>
                <a:sym typeface="Hind"/>
              </a:defRPr>
            </a:lvl1pPr>
            <a:lvl2pPr marL="914400" marR="0" lvl="1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1800"/>
              <a:buFont typeface="Hind"/>
              <a:buChar char="›"/>
              <a:defRPr sz="1800" b="0" i="0" u="none" strike="noStrike" cap="none">
                <a:solidFill>
                  <a:srgbClr val="FFFFFF"/>
                </a:solidFill>
                <a:latin typeface="Hind"/>
                <a:ea typeface="Hind"/>
                <a:cs typeface="Hind"/>
                <a:sym typeface="Hind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1800"/>
              <a:buFont typeface="Hind"/>
              <a:buChar char="›"/>
              <a:defRPr sz="1800" b="0" i="0" u="none" strike="noStrike" cap="none">
                <a:solidFill>
                  <a:srgbClr val="FFFFFF"/>
                </a:solidFill>
                <a:latin typeface="Hind"/>
                <a:ea typeface="Hind"/>
                <a:cs typeface="Hind"/>
                <a:sym typeface="Hind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1800"/>
              <a:buFont typeface="Hind"/>
              <a:buChar char="›"/>
              <a:defRPr sz="1800" b="0" i="0" u="none" strike="noStrike" cap="none">
                <a:solidFill>
                  <a:srgbClr val="FFFFFF"/>
                </a:solidFill>
                <a:latin typeface="Hind"/>
                <a:ea typeface="Hind"/>
                <a:cs typeface="Hind"/>
                <a:sym typeface="Hind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1800"/>
              <a:buFont typeface="Hind"/>
              <a:buChar char="›"/>
              <a:defRPr sz="1800" b="0" i="0" u="none" strike="noStrike" cap="none">
                <a:solidFill>
                  <a:srgbClr val="FFFFFF"/>
                </a:solidFill>
                <a:latin typeface="Hind"/>
                <a:ea typeface="Hind"/>
                <a:cs typeface="Hind"/>
                <a:sym typeface="Hind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1800"/>
              <a:buFont typeface="Hind"/>
              <a:buChar char="›"/>
              <a:defRPr sz="1800" b="0" i="0" u="none" strike="noStrike" cap="none">
                <a:solidFill>
                  <a:srgbClr val="FFFFFF"/>
                </a:solidFill>
                <a:latin typeface="Hind"/>
                <a:ea typeface="Hind"/>
                <a:cs typeface="Hind"/>
                <a:sym typeface="Hind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1800"/>
              <a:buFont typeface="Hind"/>
              <a:buChar char="›"/>
              <a:defRPr sz="1800" b="0" i="0" u="none" strike="noStrike" cap="none">
                <a:solidFill>
                  <a:srgbClr val="FFFFFF"/>
                </a:solidFill>
                <a:latin typeface="Hind"/>
                <a:ea typeface="Hind"/>
                <a:cs typeface="Hind"/>
                <a:sym typeface="Hind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1800"/>
              <a:buFont typeface="Hind"/>
              <a:buChar char="›"/>
              <a:defRPr sz="1800" b="0" i="0" u="none" strike="noStrike" cap="none">
                <a:solidFill>
                  <a:srgbClr val="FFFFFF"/>
                </a:solidFill>
                <a:latin typeface="Hind"/>
                <a:ea typeface="Hind"/>
                <a:cs typeface="Hind"/>
                <a:sym typeface="Hind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1800"/>
              <a:buFont typeface="Hind"/>
              <a:buChar char="»"/>
              <a:defRPr sz="1800" b="0" i="0" u="none" strike="noStrike" cap="none">
                <a:solidFill>
                  <a:srgbClr val="FFFFFF"/>
                </a:solidFill>
                <a:latin typeface="Hind"/>
                <a:ea typeface="Hind"/>
                <a:cs typeface="Hind"/>
                <a:sym typeface="Hind"/>
              </a:defRPr>
            </a:lvl9pPr>
          </a:lstStyle>
          <a:p>
            <a:pPr marL="114300" indent="0" algn="ctr">
              <a:buNone/>
            </a:pPr>
            <a:r>
              <a:rPr lang="ru-RU" sz="3600" b="1" dirty="0" smtClean="0">
                <a:solidFill>
                  <a:sysClr val="windowText" lastClr="000000"/>
                </a:solidFill>
              </a:rPr>
              <a:t> «Можно-нельзя»</a:t>
            </a:r>
          </a:p>
          <a:p>
            <a:pPr marL="114300" indent="0" algn="ctr">
              <a:buFont typeface="Hind"/>
              <a:buNone/>
            </a:pPr>
            <a:endParaRPr lang="ru-RU" sz="2800" b="1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267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31475" y="121740"/>
            <a:ext cx="5972100" cy="895402"/>
          </a:xfrm>
          <a:gradFill flip="none" rotWithShape="1">
            <a:gsLst>
              <a:gs pos="0">
                <a:schemeClr val="accent3">
                  <a:lumMod val="75000"/>
                  <a:shade val="30000"/>
                  <a:satMod val="115000"/>
                </a:schemeClr>
              </a:gs>
              <a:gs pos="50000">
                <a:schemeClr val="accent3">
                  <a:lumMod val="75000"/>
                  <a:shade val="67500"/>
                  <a:satMod val="115000"/>
                </a:schemeClr>
              </a:gs>
              <a:gs pos="100000">
                <a:schemeClr val="accent3">
                  <a:lumMod val="75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000" spc="3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oudy Stout" panose="0202090407030B020401" pitchFamily="18" charset="0"/>
                <a:hlinkClick r:id="rId2" action="ppaction://hlinksldjump"/>
              </a:rPr>
              <a:t>#</a:t>
            </a:r>
            <a:r>
              <a:rPr lang="ru-RU" sz="4000" spc="30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2" action="ppaction://hlinksldjump"/>
              </a:rPr>
              <a:t>МедиаФормат</a:t>
            </a:r>
            <a:endParaRPr lang="ru-RU" sz="4000" spc="3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hlinkClick r:id="rId2" action="ppaction://hlinksldjump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9</a:t>
            </a:fld>
            <a:endParaRPr lang="en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883577" y="1405429"/>
            <a:ext cx="1623317" cy="1037690"/>
          </a:xfrm>
          <a:prstGeom prst="roundRect">
            <a:avLst/>
          </a:prstGeom>
          <a:gradFill flip="none" rotWithShape="1">
            <a:gsLst>
              <a:gs pos="0">
                <a:srgbClr val="C00000">
                  <a:tint val="66000"/>
                  <a:satMod val="160000"/>
                  <a:shade val="30000"/>
                  <a:satMod val="115000"/>
                </a:srgbClr>
              </a:gs>
              <a:gs pos="50000">
                <a:srgbClr val="C00000">
                  <a:tint val="66000"/>
                  <a:satMod val="160000"/>
                  <a:shade val="67500"/>
                  <a:satMod val="115000"/>
                </a:srgbClr>
              </a:gs>
              <a:gs pos="100000">
                <a:srgbClr val="C00000">
                  <a:tint val="66000"/>
                  <a:satMod val="160000"/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Ресурсы 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Интернета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883578" y="3090808"/>
            <a:ext cx="1623317" cy="1037690"/>
          </a:xfrm>
          <a:prstGeom prst="roundRect">
            <a:avLst/>
          </a:prstGeom>
          <a:gradFill flip="none" rotWithShape="1">
            <a:gsLst>
              <a:gs pos="0">
                <a:srgbClr val="C00000">
                  <a:tint val="66000"/>
                  <a:satMod val="160000"/>
                  <a:shade val="30000"/>
                  <a:satMod val="115000"/>
                </a:srgbClr>
              </a:gs>
              <a:gs pos="50000">
                <a:srgbClr val="C00000">
                  <a:tint val="66000"/>
                  <a:satMod val="160000"/>
                  <a:shade val="67500"/>
                  <a:satMod val="115000"/>
                </a:srgbClr>
              </a:gs>
              <a:gs pos="100000">
                <a:srgbClr val="C00000">
                  <a:tint val="66000"/>
                  <a:satMod val="160000"/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Интернет «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Отдых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6">
            <a:hlinkClick r:id="rId3" action="ppaction://hlinksldjump"/>
          </p:cNvPr>
          <p:cNvSpPr/>
          <p:nvPr/>
        </p:nvSpPr>
        <p:spPr>
          <a:xfrm>
            <a:off x="2820240" y="1405429"/>
            <a:ext cx="1397285" cy="1027416"/>
          </a:xfrm>
          <a:prstGeom prst="wedgeEllipseCallout">
            <a:avLst/>
          </a:prstGeom>
          <a:gradFill flip="none" rotWithShape="1">
            <a:gsLst>
              <a:gs pos="0">
                <a:srgbClr val="C430BD">
                  <a:shade val="30000"/>
                  <a:satMod val="115000"/>
                </a:srgbClr>
              </a:gs>
              <a:gs pos="50000">
                <a:srgbClr val="C430BD">
                  <a:shade val="67500"/>
                  <a:satMod val="115000"/>
                </a:srgbClr>
              </a:gs>
              <a:gs pos="100000">
                <a:srgbClr val="C430BD">
                  <a:shade val="100000"/>
                  <a:satMod val="115000"/>
                </a:srgbClr>
              </a:gs>
            </a:gsLst>
            <a:lin ang="10800000" scaled="1"/>
            <a:tileRect/>
          </a:gra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1</a:t>
            </a:r>
            <a:endParaRPr lang="ru-RU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7" name="5">
            <a:hlinkClick r:id="rId4" action="ppaction://hlinksldjump"/>
          </p:cNvPr>
          <p:cNvSpPr/>
          <p:nvPr/>
        </p:nvSpPr>
        <p:spPr>
          <a:xfrm>
            <a:off x="4469258" y="1415703"/>
            <a:ext cx="1397285" cy="1027416"/>
          </a:xfrm>
          <a:prstGeom prst="wedgeEllipseCallout">
            <a:avLst/>
          </a:prstGeom>
          <a:gradFill flip="none" rotWithShape="1">
            <a:gsLst>
              <a:gs pos="0">
                <a:srgbClr val="C430BD">
                  <a:shade val="30000"/>
                  <a:satMod val="115000"/>
                </a:srgbClr>
              </a:gs>
              <a:gs pos="50000">
                <a:srgbClr val="C430BD">
                  <a:shade val="67500"/>
                  <a:satMod val="115000"/>
                </a:srgbClr>
              </a:gs>
              <a:gs pos="100000">
                <a:srgbClr val="C430BD">
                  <a:shade val="100000"/>
                  <a:satMod val="115000"/>
                </a:srgbClr>
              </a:gs>
            </a:gsLst>
            <a:lin ang="10800000" scaled="1"/>
            <a:tileRect/>
          </a:gra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2</a:t>
            </a:r>
            <a:endParaRPr lang="ru-RU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8" name="4">
            <a:hlinkClick r:id="rId5" action="ppaction://hlinksldjump"/>
          </p:cNvPr>
          <p:cNvSpPr/>
          <p:nvPr/>
        </p:nvSpPr>
        <p:spPr>
          <a:xfrm>
            <a:off x="6101137" y="1405429"/>
            <a:ext cx="1397285" cy="1027416"/>
          </a:xfrm>
          <a:prstGeom prst="wedgeEllipseCallout">
            <a:avLst/>
          </a:prstGeom>
          <a:gradFill flip="none" rotWithShape="1">
            <a:gsLst>
              <a:gs pos="0">
                <a:srgbClr val="C430BD">
                  <a:shade val="30000"/>
                  <a:satMod val="115000"/>
                </a:srgbClr>
              </a:gs>
              <a:gs pos="50000">
                <a:srgbClr val="C430BD">
                  <a:shade val="67500"/>
                  <a:satMod val="115000"/>
                </a:srgbClr>
              </a:gs>
              <a:gs pos="100000">
                <a:srgbClr val="C430BD">
                  <a:shade val="100000"/>
                  <a:satMod val="115000"/>
                </a:srgbClr>
              </a:gs>
            </a:gsLst>
            <a:lin ang="10800000" scaled="1"/>
            <a:tileRect/>
          </a:gra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3</a:t>
            </a:r>
            <a:endParaRPr lang="ru-RU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9" name="3">
            <a:hlinkClick r:id="rId6" action="ppaction://hlinksldjump"/>
          </p:cNvPr>
          <p:cNvSpPr/>
          <p:nvPr/>
        </p:nvSpPr>
        <p:spPr>
          <a:xfrm>
            <a:off x="4469257" y="3095945"/>
            <a:ext cx="1397285" cy="1027416"/>
          </a:xfrm>
          <a:prstGeom prst="wedgeEllipseCallout">
            <a:avLst/>
          </a:prstGeom>
          <a:gradFill flip="none" rotWithShape="1">
            <a:gsLst>
              <a:gs pos="0">
                <a:srgbClr val="C430BD">
                  <a:shade val="30000"/>
                  <a:satMod val="115000"/>
                </a:srgbClr>
              </a:gs>
              <a:gs pos="50000">
                <a:srgbClr val="C430BD">
                  <a:shade val="67500"/>
                  <a:satMod val="115000"/>
                </a:srgbClr>
              </a:gs>
              <a:gs pos="100000">
                <a:srgbClr val="C430BD">
                  <a:shade val="100000"/>
                  <a:satMod val="115000"/>
                </a:srgbClr>
              </a:gs>
            </a:gsLst>
            <a:lin ang="10800000" scaled="1"/>
            <a:tileRect/>
          </a:gra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2</a:t>
            </a:r>
            <a:endParaRPr lang="ru-RU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0" name="2">
            <a:hlinkClick r:id="rId7" action="ppaction://hlinksldjump"/>
          </p:cNvPr>
          <p:cNvSpPr/>
          <p:nvPr/>
        </p:nvSpPr>
        <p:spPr>
          <a:xfrm>
            <a:off x="2820240" y="3080534"/>
            <a:ext cx="1397285" cy="1027416"/>
          </a:xfrm>
          <a:prstGeom prst="wedgeEllipseCallout">
            <a:avLst/>
          </a:prstGeom>
          <a:gradFill flip="none" rotWithShape="1">
            <a:gsLst>
              <a:gs pos="0">
                <a:srgbClr val="C430BD">
                  <a:shade val="30000"/>
                  <a:satMod val="115000"/>
                </a:srgbClr>
              </a:gs>
              <a:gs pos="50000">
                <a:srgbClr val="C430BD">
                  <a:shade val="67500"/>
                  <a:satMod val="115000"/>
                </a:srgbClr>
              </a:gs>
              <a:gs pos="100000">
                <a:srgbClr val="C430BD">
                  <a:shade val="100000"/>
                  <a:satMod val="115000"/>
                </a:srgbClr>
              </a:gs>
            </a:gsLst>
            <a:lin ang="10800000" scaled="1"/>
            <a:tileRect/>
          </a:gra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1</a:t>
            </a:r>
            <a:endParaRPr lang="ru-RU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1" name="1">
            <a:hlinkClick r:id="rId8" action="ppaction://hlinksldjump"/>
          </p:cNvPr>
          <p:cNvSpPr/>
          <p:nvPr/>
        </p:nvSpPr>
        <p:spPr>
          <a:xfrm>
            <a:off x="6101136" y="3095945"/>
            <a:ext cx="1397285" cy="1027416"/>
          </a:xfrm>
          <a:prstGeom prst="wedgeEllipseCallout">
            <a:avLst/>
          </a:prstGeom>
          <a:gradFill flip="none" rotWithShape="1">
            <a:gsLst>
              <a:gs pos="0">
                <a:srgbClr val="C430BD">
                  <a:shade val="30000"/>
                  <a:satMod val="115000"/>
                </a:srgbClr>
              </a:gs>
              <a:gs pos="50000">
                <a:srgbClr val="C430BD">
                  <a:shade val="67500"/>
                  <a:satMod val="115000"/>
                </a:srgbClr>
              </a:gs>
              <a:gs pos="100000">
                <a:srgbClr val="C430BD">
                  <a:shade val="100000"/>
                  <a:satMod val="115000"/>
                </a:srgbClr>
              </a:gs>
            </a:gsLst>
            <a:lin ang="10800000" scaled="1"/>
            <a:tileRect/>
          </a:gra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3</a:t>
            </a:r>
            <a:endParaRPr lang="ru-RU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13" name="Рисунок 12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8360" y="4017196"/>
            <a:ext cx="1126304" cy="112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2350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000"/>
                            </p:stCondLst>
                            <p:childTnLst>
                              <p:par>
                                <p:cTn id="2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000"/>
                            </p:stCondLst>
                            <p:childTnLst>
                              <p:par>
                                <p:cTn id="3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9000"/>
                            </p:stCondLst>
                            <p:childTnLst>
                              <p:par>
                                <p:cTn id="4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>
                      <p:stCondLst>
                        <p:cond delay="0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9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5" fill="hold">
                      <p:stCondLst>
                        <p:cond delay="0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</p:bldLst>
  </p:timing>
</p:sld>
</file>

<file path=ppt/theme/theme1.xml><?xml version="1.0" encoding="utf-8"?>
<a:theme xmlns:a="http://schemas.openxmlformats.org/drawingml/2006/main" name="Dumaine">
  <a:themeElements>
    <a:clrScheme name="Другая 2">
      <a:dk1>
        <a:srgbClr val="E57B7F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1140</TotalTime>
  <Words>388</Words>
  <Application>Microsoft Office PowerPoint</Application>
  <PresentationFormat>Экран (16:9)</PresentationFormat>
  <Paragraphs>101</Paragraphs>
  <Slides>22</Slides>
  <Notes>8</Notes>
  <HiddenSlides>0</HiddenSlides>
  <MMClips>8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30" baseType="lpstr">
      <vt:lpstr>Calibri</vt:lpstr>
      <vt:lpstr>Goudy Stout</vt:lpstr>
      <vt:lpstr>Times New Roman</vt:lpstr>
      <vt:lpstr>Hind</vt:lpstr>
      <vt:lpstr>Wingdings</vt:lpstr>
      <vt:lpstr>Arial</vt:lpstr>
      <vt:lpstr>Tahoma</vt:lpstr>
      <vt:lpstr>Dumaine</vt:lpstr>
      <vt:lpstr>«Интерактивная игра #МедиаФормат» </vt:lpstr>
      <vt:lpstr>Презентация PowerPoint</vt:lpstr>
      <vt:lpstr>Презентация PowerPoint</vt:lpstr>
      <vt:lpstr>Средства распространения информации:</vt:lpstr>
      <vt:lpstr>Презентация PowerPoint</vt:lpstr>
      <vt:lpstr>Презентация PowerPoint</vt:lpstr>
      <vt:lpstr>«Интерактивная игра #МедиаФормат» </vt:lpstr>
      <vt:lpstr>Правила игры</vt:lpstr>
      <vt:lpstr>#МедиаФормат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«Интерактивная игра #МедиаФормат» </vt:lpstr>
      <vt:lpstr>Презентация PowerPoint</vt:lpstr>
      <vt:lpstr>Презентация PowerPoint</vt:lpstr>
      <vt:lpstr>Презентация PowerPoint</vt:lpstr>
      <vt:lpstr>Спасибо за внимание!</vt:lpstr>
      <vt:lpstr>«Интерактивная игра #МедиаФормат»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игра #МедиаФормат</dc:title>
  <cp:lastModifiedBy>Катя</cp:lastModifiedBy>
  <cp:revision>72</cp:revision>
  <dcterms:modified xsi:type="dcterms:W3CDTF">2020-01-25T13:09:27Z</dcterms:modified>
</cp:coreProperties>
</file>